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1" r:id="rId3"/>
    <p:sldId id="298" r:id="rId4"/>
    <p:sldId id="299" r:id="rId5"/>
    <p:sldId id="270" r:id="rId6"/>
    <p:sldId id="274" r:id="rId7"/>
    <p:sldId id="283" r:id="rId8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AF3"/>
    <a:srgbClr val="68E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000A5-2BAD-44E7-9516-70544CB0D45A}" v="220" dt="2023-09-14T08:47:47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EB776-6B5A-4D1E-9CCF-46BBF6422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9F5A07-2C66-485D-9D7D-B3BC29E825F4}">
      <dgm:prSet phldrT="[Texto]" custT="1"/>
      <dgm:spPr/>
      <dgm:t>
        <a:bodyPr/>
        <a:lstStyle/>
        <a:p>
          <a:r>
            <a:rPr lang="es-ES" sz="1800" kern="1200" dirty="0"/>
            <a:t>Prestaciones PLATINO a </a:t>
          </a:r>
          <a:r>
            <a:rPr lang="es-ES" sz="1800" kern="1200" dirty="0">
              <a:latin typeface="Calibri" panose="020F0502020204030204"/>
              <a:ea typeface="+mn-ea"/>
              <a:cs typeface="+mn-cs"/>
            </a:rPr>
            <a:t>nivel</a:t>
          </a:r>
          <a:r>
            <a:rPr lang="es-ES" sz="1800" kern="1200" dirty="0"/>
            <a:t> </a:t>
          </a:r>
          <a:r>
            <a:rPr lang="es-ES" sz="1800" i="1" kern="1200" dirty="0"/>
            <a:t>offline</a:t>
          </a:r>
          <a:r>
            <a:rPr lang="es-ES" sz="1800" kern="1200" dirty="0"/>
            <a:t> (presencial)</a:t>
          </a:r>
        </a:p>
      </dgm:t>
    </dgm:pt>
    <dgm:pt modelId="{D6C768BB-9938-4C51-AE58-99F61A5F13A2}" type="parTrans" cxnId="{3EC609FD-9C27-49DF-977E-6E3EDD5DF1EA}">
      <dgm:prSet/>
      <dgm:spPr/>
      <dgm:t>
        <a:bodyPr/>
        <a:lstStyle/>
        <a:p>
          <a:endParaRPr lang="es-ES"/>
        </a:p>
      </dgm:t>
    </dgm:pt>
    <dgm:pt modelId="{7AB60A1E-6849-4861-A23F-07C1B347009F}" type="sibTrans" cxnId="{3EC609FD-9C27-49DF-977E-6E3EDD5DF1EA}">
      <dgm:prSet/>
      <dgm:spPr/>
      <dgm:t>
        <a:bodyPr/>
        <a:lstStyle/>
        <a:p>
          <a:endParaRPr lang="es-ES"/>
        </a:p>
      </dgm:t>
    </dgm:pt>
    <dgm:pt modelId="{DD9286B2-444F-469B-B565-61101138366B}">
      <dgm:prSet phldrT="[Texto]" custT="1"/>
      <dgm:spPr/>
      <dgm:t>
        <a:bodyPr tIns="180000" bIns="180000"/>
        <a:lstStyle/>
        <a:p>
          <a:pPr algn="just"/>
          <a:r>
            <a:rPr lang="es-ES" sz="1600" dirty="0">
              <a:latin typeface="Abadi Extra Light" panose="020B0204020104020204" pitchFamily="34" charset="0"/>
            </a:rPr>
            <a:t>Ponente en mesa redonda del congreso.</a:t>
          </a:r>
        </a:p>
      </dgm:t>
    </dgm:pt>
    <dgm:pt modelId="{7502716E-0CDA-47D0-9795-4921039EA6C9}" type="parTrans" cxnId="{1C19E575-C4C6-45EB-AE43-25617831E75F}">
      <dgm:prSet/>
      <dgm:spPr/>
      <dgm:t>
        <a:bodyPr/>
        <a:lstStyle/>
        <a:p>
          <a:endParaRPr lang="es-ES"/>
        </a:p>
      </dgm:t>
    </dgm:pt>
    <dgm:pt modelId="{FED6157A-A61E-4A60-9661-FD09E651D6B0}" type="sibTrans" cxnId="{1C19E575-C4C6-45EB-AE43-25617831E75F}">
      <dgm:prSet/>
      <dgm:spPr/>
      <dgm:t>
        <a:bodyPr/>
        <a:lstStyle/>
        <a:p>
          <a:endParaRPr lang="es-ES"/>
        </a:p>
      </dgm:t>
    </dgm:pt>
    <dgm:pt modelId="{94C080BD-B01D-4432-A3F4-F3ED4FA507D3}">
      <dgm:prSet phldrT="[Texto]" custT="1"/>
      <dgm:spPr/>
      <dgm:t>
        <a:bodyPr/>
        <a:lstStyle/>
        <a:p>
          <a:r>
            <a:rPr lang="es-ES" sz="1800" dirty="0"/>
            <a:t>Prestaciones PLATINO a nivel </a:t>
          </a:r>
          <a:r>
            <a:rPr lang="es-ES" sz="1800" i="1" dirty="0"/>
            <a:t>online</a:t>
          </a:r>
        </a:p>
      </dgm:t>
    </dgm:pt>
    <dgm:pt modelId="{BFDD36C9-5BC3-489D-9FDF-F5186EE2A751}" type="parTrans" cxnId="{0BC46FD0-48C7-4723-87B8-3D728C428241}">
      <dgm:prSet/>
      <dgm:spPr/>
      <dgm:t>
        <a:bodyPr/>
        <a:lstStyle/>
        <a:p>
          <a:endParaRPr lang="es-ES"/>
        </a:p>
      </dgm:t>
    </dgm:pt>
    <dgm:pt modelId="{3B604E02-EEE3-4B74-A12B-450FDBE8B710}" type="sibTrans" cxnId="{0BC46FD0-48C7-4723-87B8-3D728C428241}">
      <dgm:prSet/>
      <dgm:spPr/>
      <dgm:t>
        <a:bodyPr/>
        <a:lstStyle/>
        <a:p>
          <a:endParaRPr lang="es-ES"/>
        </a:p>
      </dgm:t>
    </dgm:pt>
    <dgm:pt modelId="{0D0C25CB-407E-4C9D-A149-7A77CF8E1934}">
      <dgm:prSet phldrT="[Texto]" custT="1"/>
      <dgm:spPr/>
      <dgm:t>
        <a:bodyPr tIns="180000" bIns="180000"/>
        <a:lstStyle/>
        <a:p>
          <a:pPr algn="just"/>
          <a:r>
            <a:rPr lang="es-ES" sz="1600" dirty="0">
              <a:latin typeface="Abadi Extra Light" panose="020B0204020104020204" pitchFamily="34" charset="0"/>
            </a:rPr>
            <a:t>Agradecimiento y mención de reconocimiento en el acto de inauguración de EFPA CONGRESS MÁLAGA 2024.</a:t>
          </a:r>
        </a:p>
      </dgm:t>
    </dgm:pt>
    <dgm:pt modelId="{11F3AE86-9E87-425A-BE93-522EC706063B}" type="parTrans" cxnId="{23D16153-551D-42F7-82BB-1683E903F3BA}">
      <dgm:prSet/>
      <dgm:spPr/>
      <dgm:t>
        <a:bodyPr/>
        <a:lstStyle/>
        <a:p>
          <a:endParaRPr lang="es-ES"/>
        </a:p>
      </dgm:t>
    </dgm:pt>
    <dgm:pt modelId="{1344752D-EF30-4C1C-B08D-CA3C4DA1C66B}" type="sibTrans" cxnId="{23D16153-551D-42F7-82BB-1683E903F3BA}">
      <dgm:prSet/>
      <dgm:spPr/>
      <dgm:t>
        <a:bodyPr/>
        <a:lstStyle/>
        <a:p>
          <a:endParaRPr lang="es-ES"/>
        </a:p>
      </dgm:t>
    </dgm:pt>
    <dgm:pt modelId="{FF511750-B385-4890-9651-7CD4B3C02AB7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Aparición de logotipo en las comunicaciones publicitarias del congreso.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CD311E6E-C01F-4FB7-BA16-3D292059043C}" type="parTrans" cxnId="{0CF4DD2E-BCB2-4DB4-874B-520CE6F8AFBD}">
      <dgm:prSet/>
      <dgm:spPr/>
      <dgm:t>
        <a:bodyPr/>
        <a:lstStyle/>
        <a:p>
          <a:endParaRPr lang="es-ES"/>
        </a:p>
      </dgm:t>
    </dgm:pt>
    <dgm:pt modelId="{685196CC-BE7B-4CC5-9CD7-834BCADDFA72}" type="sibTrans" cxnId="{0CF4DD2E-BCB2-4DB4-874B-520CE6F8AFBD}">
      <dgm:prSet/>
      <dgm:spPr/>
      <dgm:t>
        <a:bodyPr/>
        <a:lstStyle/>
        <a:p>
          <a:endParaRPr lang="es-ES"/>
        </a:p>
      </dgm:t>
    </dgm:pt>
    <dgm:pt modelId="{EB2C7E6F-74B0-44BD-BD03-C569912D9725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Entrega de material promocional a todos los asistentes.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7B2B8230-3EB1-4B78-A102-B729AB23FFC2}" type="parTrans" cxnId="{F73ECCF5-CBC6-4E83-A969-B3EFA4CD4B7E}">
      <dgm:prSet/>
      <dgm:spPr/>
      <dgm:t>
        <a:bodyPr/>
        <a:lstStyle/>
        <a:p>
          <a:endParaRPr lang="es-ES"/>
        </a:p>
      </dgm:t>
    </dgm:pt>
    <dgm:pt modelId="{3D2FBB54-B4E9-4C3A-A4FE-77C1574AAC9C}" type="sibTrans" cxnId="{F73ECCF5-CBC6-4E83-A969-B3EFA4CD4B7E}">
      <dgm:prSet/>
      <dgm:spPr/>
      <dgm:t>
        <a:bodyPr/>
        <a:lstStyle/>
        <a:p>
          <a:endParaRPr lang="es-ES"/>
        </a:p>
      </dgm:t>
    </dgm:pt>
    <dgm:pt modelId="{9D144D69-2FDC-40D0-B3B7-0C30364012B3}">
      <dgm:prSet custT="1"/>
      <dgm:spPr/>
      <dgm:t>
        <a:bodyPr tIns="180000" bIns="180000"/>
        <a:lstStyle/>
        <a:p>
          <a:pPr algn="just"/>
          <a:r>
            <a:rPr lang="es-ES" sz="1600" dirty="0">
              <a:latin typeface="Abadi Extra Light" panose="020B0204020104020204" pitchFamily="34" charset="0"/>
            </a:rPr>
            <a:t>Presencia destacada (logo) en los banners de las diferentes salas del congreso.</a:t>
          </a:r>
        </a:p>
      </dgm:t>
    </dgm:pt>
    <dgm:pt modelId="{27114747-C444-4BB0-BF3A-DEEBD68DDAC6}" type="parTrans" cxnId="{E1F9C161-E9B3-440A-B0FA-B3D868B56AEE}">
      <dgm:prSet/>
      <dgm:spPr/>
      <dgm:t>
        <a:bodyPr/>
        <a:lstStyle/>
        <a:p>
          <a:endParaRPr lang="es-ES"/>
        </a:p>
      </dgm:t>
    </dgm:pt>
    <dgm:pt modelId="{F606E592-9269-414F-9DCD-CA061C35FAE7}" type="sibTrans" cxnId="{E1F9C161-E9B3-440A-B0FA-B3D868B56AEE}">
      <dgm:prSet/>
      <dgm:spPr/>
      <dgm:t>
        <a:bodyPr/>
        <a:lstStyle/>
        <a:p>
          <a:endParaRPr lang="es-ES"/>
        </a:p>
      </dgm:t>
    </dgm:pt>
    <dgm:pt modelId="{ACD5B7C8-0AF1-4820-B94D-C6F36B254A6F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Stand especial en sala de exposición con ubicación preferencial.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58C405B7-9BF4-4E02-88F4-B167A9B2EC21}" type="parTrans" cxnId="{25B764D3-551A-4E57-BB3D-34FABBB182AD}">
      <dgm:prSet/>
      <dgm:spPr/>
      <dgm:t>
        <a:bodyPr/>
        <a:lstStyle/>
        <a:p>
          <a:endParaRPr lang="es-ES"/>
        </a:p>
      </dgm:t>
    </dgm:pt>
    <dgm:pt modelId="{CE3BAA11-0E1A-4CE7-8910-44ED9DDBAF26}" type="sibTrans" cxnId="{25B764D3-551A-4E57-BB3D-34FABBB182AD}">
      <dgm:prSet/>
      <dgm:spPr/>
      <dgm:t>
        <a:bodyPr/>
        <a:lstStyle/>
        <a:p>
          <a:endParaRPr lang="es-ES"/>
        </a:p>
      </dgm:t>
    </dgm:pt>
    <dgm:pt modelId="{47DC5256-2625-438F-B601-343FCD6E286C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Mención en prensa.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CA057EC4-6885-4175-BF68-47B156D6996D}" type="parTrans" cxnId="{D4919EE5-BD68-490E-B22B-8E010115E200}">
      <dgm:prSet/>
      <dgm:spPr/>
      <dgm:t>
        <a:bodyPr/>
        <a:lstStyle/>
        <a:p>
          <a:endParaRPr lang="es-ES"/>
        </a:p>
      </dgm:t>
    </dgm:pt>
    <dgm:pt modelId="{9417C91E-2728-4ADA-9E70-46EA9A10AF81}" type="sibTrans" cxnId="{D4919EE5-BD68-490E-B22B-8E010115E200}">
      <dgm:prSet/>
      <dgm:spPr/>
      <dgm:t>
        <a:bodyPr/>
        <a:lstStyle/>
        <a:p>
          <a:endParaRPr lang="es-ES"/>
        </a:p>
      </dgm:t>
    </dgm:pt>
    <dgm:pt modelId="{5BF9D70F-AE37-4D45-9D83-F64589079167}">
      <dgm:prSet custT="1"/>
      <dgm:spPr/>
      <dgm:t>
        <a:bodyPr tIns="180000" bIns="180000"/>
        <a:lstStyle/>
        <a:p>
          <a:pPr algn="just"/>
          <a:r>
            <a:rPr lang="es-ES" sz="1600" dirty="0">
              <a:latin typeface="Abadi Extra Light" panose="020B0204020104020204" pitchFamily="34" charset="0"/>
            </a:rPr>
            <a:t>Agitación en redes sociales, donde EFPA España cuenta con más de 55.000 seguidores.</a:t>
          </a:r>
        </a:p>
      </dgm:t>
    </dgm:pt>
    <dgm:pt modelId="{14119A08-06BA-40EC-AD19-0CA01E5CB260}" type="parTrans" cxnId="{78F87744-3CE6-40EB-A4C2-4C21827628CD}">
      <dgm:prSet/>
      <dgm:spPr/>
      <dgm:t>
        <a:bodyPr/>
        <a:lstStyle/>
        <a:p>
          <a:endParaRPr lang="es-ES"/>
        </a:p>
      </dgm:t>
    </dgm:pt>
    <dgm:pt modelId="{5DA608EC-F6E0-42BA-BB09-8FF85087149D}" type="sibTrans" cxnId="{78F87744-3CE6-40EB-A4C2-4C21827628CD}">
      <dgm:prSet/>
      <dgm:spPr/>
      <dgm:t>
        <a:bodyPr/>
        <a:lstStyle/>
        <a:p>
          <a:endParaRPr lang="es-ES"/>
        </a:p>
      </dgm:t>
    </dgm:pt>
    <dgm:pt modelId="{A7D546AC-9155-44ED-9C9D-B428684C1D6E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Presencia en el desayuno destinado a los ponentes y patrocinadores PLATINO.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E3FDDDB1-9BE6-487A-AFCF-781D4BBC29FD}" type="parTrans" cxnId="{22504861-4688-4FF1-93C9-F1BC47DF32A3}">
      <dgm:prSet/>
      <dgm:spPr/>
      <dgm:t>
        <a:bodyPr/>
        <a:lstStyle/>
        <a:p>
          <a:endParaRPr lang="es-ES"/>
        </a:p>
      </dgm:t>
    </dgm:pt>
    <dgm:pt modelId="{49E9872C-11A4-4439-BB4E-77266139C319}" type="sibTrans" cxnId="{22504861-4688-4FF1-93C9-F1BC47DF32A3}">
      <dgm:prSet/>
      <dgm:spPr/>
      <dgm:t>
        <a:bodyPr/>
        <a:lstStyle/>
        <a:p>
          <a:endParaRPr lang="es-ES"/>
        </a:p>
      </dgm:t>
    </dgm:pt>
    <dgm:pt modelId="{092389AE-EA9D-4485-AFBF-3C4DBD206023}">
      <dgm:prSet custT="1"/>
      <dgm:spPr/>
      <dgm:t>
        <a:bodyPr tIns="180000" bIns="180000"/>
        <a:lstStyle/>
        <a:p>
          <a:pPr algn="just"/>
          <a:endParaRPr lang="es-ES" sz="1600" dirty="0">
            <a:latin typeface="Abadi Extra Light" panose="020B0204020104020204" pitchFamily="34" charset="0"/>
          </a:endParaRPr>
        </a:p>
      </dgm:t>
    </dgm:pt>
    <dgm:pt modelId="{C5513A07-83E3-413E-B58B-901EC29E4927}" type="parTrans" cxnId="{1CC09D65-6823-4A22-8A63-0A4F8B07FBBF}">
      <dgm:prSet/>
      <dgm:spPr/>
      <dgm:t>
        <a:bodyPr/>
        <a:lstStyle/>
        <a:p>
          <a:endParaRPr lang="es-ES"/>
        </a:p>
      </dgm:t>
    </dgm:pt>
    <dgm:pt modelId="{123D85E7-F31C-47A6-840F-57B0F4EDD916}" type="sibTrans" cxnId="{1CC09D65-6823-4A22-8A63-0A4F8B07FBBF}">
      <dgm:prSet/>
      <dgm:spPr/>
      <dgm:t>
        <a:bodyPr/>
        <a:lstStyle/>
        <a:p>
          <a:endParaRPr lang="es-ES"/>
        </a:p>
      </dgm:t>
    </dgm:pt>
    <dgm:pt modelId="{1391B9F8-FC84-4A3F-9829-F9B96FEE429B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5 entradas VIP.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9A2F937D-EC20-43FC-8DC2-6B42AFDCEDD8}" type="parTrans" cxnId="{1AC8E05E-70D1-40CF-A4BD-A75AC3C10967}">
      <dgm:prSet/>
      <dgm:spPr/>
      <dgm:t>
        <a:bodyPr/>
        <a:lstStyle/>
        <a:p>
          <a:endParaRPr lang="es-ES"/>
        </a:p>
      </dgm:t>
    </dgm:pt>
    <dgm:pt modelId="{B7250C15-91C5-4F34-A1D1-95AB1FE491EC}" type="sibTrans" cxnId="{1AC8E05E-70D1-40CF-A4BD-A75AC3C10967}">
      <dgm:prSet/>
      <dgm:spPr/>
      <dgm:t>
        <a:bodyPr/>
        <a:lstStyle/>
        <a:p>
          <a:endParaRPr lang="es-ES"/>
        </a:p>
      </dgm:t>
    </dgm:pt>
    <dgm:pt modelId="{93120F0B-A966-482C-BF74-369F08DE1CC9}">
      <dgm:prSet custT="1"/>
      <dgm:spPr/>
      <dgm:t>
        <a:bodyPr tIns="180000" bIns="180000"/>
        <a:lstStyle/>
        <a:p>
          <a:pPr algn="just"/>
          <a:endParaRPr lang="es-ES" sz="1600" dirty="0">
            <a:solidFill>
              <a:schemeClr val="tx1"/>
            </a:solidFill>
            <a:latin typeface="Abadi Extra Light" panose="020B0204020104020204" pitchFamily="34" charset="0"/>
          </a:endParaRPr>
        </a:p>
      </dgm:t>
    </dgm:pt>
    <dgm:pt modelId="{EC697AAC-D908-4047-AD86-2617045BBB81}" type="parTrans" cxnId="{B0D23C66-F0C9-4958-9BD3-908E4B20D934}">
      <dgm:prSet/>
      <dgm:spPr/>
      <dgm:t>
        <a:bodyPr/>
        <a:lstStyle/>
        <a:p>
          <a:endParaRPr lang="es-ES"/>
        </a:p>
      </dgm:t>
    </dgm:pt>
    <dgm:pt modelId="{DDE1A825-C669-48B6-9B1D-D1242F54826C}" type="sibTrans" cxnId="{B0D23C66-F0C9-4958-9BD3-908E4B20D934}">
      <dgm:prSet/>
      <dgm:spPr/>
      <dgm:t>
        <a:bodyPr/>
        <a:lstStyle/>
        <a:p>
          <a:endParaRPr lang="es-ES"/>
        </a:p>
      </dgm:t>
    </dgm:pt>
    <dgm:pt modelId="{42B496F1-1F7F-452A-88E7-67678E857C36}">
      <dgm:prSet custT="1"/>
      <dgm:spPr/>
      <dgm:t>
        <a:bodyPr tIns="180000" bIns="180000"/>
        <a:lstStyle/>
        <a:p>
          <a:pPr algn="just"/>
          <a:r>
            <a:rPr lang="es-ES" sz="1600" dirty="0">
              <a:latin typeface="Abadi Extra Light" panose="020B0204020104020204" pitchFamily="34" charset="0"/>
            </a:rPr>
            <a:t>Presencia del logo en el blog del congreso.</a:t>
          </a:r>
        </a:p>
      </dgm:t>
    </dgm:pt>
    <dgm:pt modelId="{67744E79-1664-468A-9C71-9170CCF920EB}" type="parTrans" cxnId="{B602E115-F7CA-4580-A52C-E12A12C92317}">
      <dgm:prSet/>
      <dgm:spPr/>
      <dgm:t>
        <a:bodyPr/>
        <a:lstStyle/>
        <a:p>
          <a:endParaRPr lang="es-ES"/>
        </a:p>
      </dgm:t>
    </dgm:pt>
    <dgm:pt modelId="{DC7C0AB7-7C41-45FC-8E68-87B1A757BB37}" type="sibTrans" cxnId="{B602E115-F7CA-4580-A52C-E12A12C92317}">
      <dgm:prSet/>
      <dgm:spPr/>
      <dgm:t>
        <a:bodyPr/>
        <a:lstStyle/>
        <a:p>
          <a:endParaRPr lang="es-ES"/>
        </a:p>
      </dgm:t>
    </dgm:pt>
    <dgm:pt modelId="{E7C85DA1-777B-497A-B39B-8341E6EE9F1B}">
      <dgm:prSet custT="1"/>
      <dgm:spPr/>
      <dgm:t>
        <a:bodyPr tIns="180000" bIns="180000"/>
        <a:lstStyle/>
        <a:p>
          <a:pPr algn="just"/>
          <a:r>
            <a:rPr lang="es-ES" sz="1600" dirty="0">
              <a:latin typeface="Abadi Extra Light" panose="020B0204020104020204" pitchFamily="34" charset="0"/>
            </a:rPr>
            <a:t>Post o entrevista en la revista digital como representante de patrocinadores.</a:t>
          </a:r>
        </a:p>
      </dgm:t>
    </dgm:pt>
    <dgm:pt modelId="{B55E2DA6-DDB0-4702-A478-C2C87D4C9E5F}" type="parTrans" cxnId="{2056CAE0-6697-4223-A51D-0E0C04971024}">
      <dgm:prSet/>
      <dgm:spPr/>
      <dgm:t>
        <a:bodyPr/>
        <a:lstStyle/>
        <a:p>
          <a:endParaRPr lang="es-ES"/>
        </a:p>
      </dgm:t>
    </dgm:pt>
    <dgm:pt modelId="{422D33A8-86F2-447A-885D-11E597EDD5CE}" type="sibTrans" cxnId="{2056CAE0-6697-4223-A51D-0E0C04971024}">
      <dgm:prSet/>
      <dgm:spPr/>
      <dgm:t>
        <a:bodyPr/>
        <a:lstStyle/>
        <a:p>
          <a:endParaRPr lang="es-ES"/>
        </a:p>
      </dgm:t>
    </dgm:pt>
    <dgm:pt modelId="{1EAAE7C7-137D-4703-85C2-DD215855B9A1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Aparición de logotipo en los videos promocionales del congreso.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D67F1A76-7AE3-46A5-AA3A-ABCF72404100}" type="parTrans" cxnId="{5DCBC524-4F8E-4EFC-981C-D7C19B712E39}">
      <dgm:prSet/>
      <dgm:spPr/>
      <dgm:t>
        <a:bodyPr/>
        <a:lstStyle/>
        <a:p>
          <a:endParaRPr lang="es-ES"/>
        </a:p>
      </dgm:t>
    </dgm:pt>
    <dgm:pt modelId="{33A55A1E-91B7-48F6-B054-851D7B2AF696}" type="sibTrans" cxnId="{5DCBC524-4F8E-4EFC-981C-D7C19B712E39}">
      <dgm:prSet/>
      <dgm:spPr/>
      <dgm:t>
        <a:bodyPr/>
        <a:lstStyle/>
        <a:p>
          <a:endParaRPr lang="es-ES"/>
        </a:p>
      </dgm:t>
    </dgm:pt>
    <dgm:pt modelId="{9BE24CDA-455A-46B2-BC70-9AE12B71871D}">
      <dgm:prSet custT="1"/>
      <dgm:spPr/>
      <dgm:t>
        <a:bodyPr tIns="180000" bIns="180000"/>
        <a:lstStyle/>
        <a:p>
          <a:pPr algn="just"/>
          <a:r>
            <a:rPr lang="es-ES" sz="1600">
              <a:latin typeface="Abadi Extra Light" panose="020B0204020104020204" pitchFamily="34" charset="0"/>
            </a:rPr>
            <a:t>Aparición de logotipo en los anuncios previos del congreso.</a:t>
          </a:r>
          <a:endParaRPr lang="es-ES" sz="1600" dirty="0">
            <a:latin typeface="Abadi Extra Light" panose="020B0204020104020204" pitchFamily="34" charset="0"/>
          </a:endParaRPr>
        </a:p>
      </dgm:t>
    </dgm:pt>
    <dgm:pt modelId="{10D158E8-E913-4F29-A9AA-925EFDB76DB3}" type="parTrans" cxnId="{7E3E5936-A0A9-475A-AA0D-846AD74377FA}">
      <dgm:prSet/>
      <dgm:spPr/>
      <dgm:t>
        <a:bodyPr/>
        <a:lstStyle/>
        <a:p>
          <a:endParaRPr lang="es-ES"/>
        </a:p>
      </dgm:t>
    </dgm:pt>
    <dgm:pt modelId="{1CAFD17D-2D07-46AA-9939-5CA2AD08461B}" type="sibTrans" cxnId="{7E3E5936-A0A9-475A-AA0D-846AD74377FA}">
      <dgm:prSet/>
      <dgm:spPr/>
      <dgm:t>
        <a:bodyPr/>
        <a:lstStyle/>
        <a:p>
          <a:endParaRPr lang="es-ES"/>
        </a:p>
      </dgm:t>
    </dgm:pt>
    <dgm:pt modelId="{3424C572-ECC6-41FE-A37A-09E4ED070E48}" type="pres">
      <dgm:prSet presAssocID="{477EB776-6B5A-4D1E-9CCF-46BBF64229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7550BF-C706-4381-8F88-8A25C6369D59}" type="pres">
      <dgm:prSet presAssocID="{BA9F5A07-2C66-485D-9D7D-B3BC29E825F4}" presName="parentText" presStyleLbl="node1" presStyleIdx="0" presStyleCnt="2" custLinFactNeighborY="-49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61993-94B5-4BA2-B2C7-CA9D884A47AB}" type="pres">
      <dgm:prSet presAssocID="{BA9F5A07-2C66-485D-9D7D-B3BC29E825F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B3E3F-869E-4FA0-B68E-5381E35A20CC}" type="pres">
      <dgm:prSet presAssocID="{94C080BD-B01D-4432-A3F4-F3ED4FA507D3}" presName="parentText" presStyleLbl="node1" presStyleIdx="1" presStyleCnt="2" custLinFactNeighborY="12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29707-3854-4B02-BD17-730FA7BD4D68}" type="pres">
      <dgm:prSet presAssocID="{94C080BD-B01D-4432-A3F4-F3ED4FA507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3A7ACF-AE0E-4CF3-AE9B-FC2AE65EC18A}" type="presOf" srcId="{E7C85DA1-777B-497A-B39B-8341E6EE9F1B}" destId="{86929707-3854-4B02-BD17-730FA7BD4D68}" srcOrd="0" destOrd="3" presId="urn:microsoft.com/office/officeart/2005/8/layout/vList2"/>
    <dgm:cxn modelId="{3EC609FD-9C27-49DF-977E-6E3EDD5DF1EA}" srcId="{477EB776-6B5A-4D1E-9CCF-46BBF64229CC}" destId="{BA9F5A07-2C66-485D-9D7D-B3BC29E825F4}" srcOrd="0" destOrd="0" parTransId="{D6C768BB-9938-4C51-AE58-99F61A5F13A2}" sibTransId="{7AB60A1E-6849-4861-A23F-07C1B347009F}"/>
    <dgm:cxn modelId="{D4651BA0-53CB-4A9B-A5BB-E7E96418B2B1}" type="presOf" srcId="{477EB776-6B5A-4D1E-9CCF-46BBF64229CC}" destId="{3424C572-ECC6-41FE-A37A-09E4ED070E48}" srcOrd="0" destOrd="0" presId="urn:microsoft.com/office/officeart/2005/8/layout/vList2"/>
    <dgm:cxn modelId="{22504861-4688-4FF1-93C9-F1BC47DF32A3}" srcId="{BA9F5A07-2C66-485D-9D7D-B3BC29E825F4}" destId="{A7D546AC-9155-44ED-9C9D-B428684C1D6E}" srcOrd="6" destOrd="0" parTransId="{E3FDDDB1-9BE6-487A-AFCF-781D4BBC29FD}" sibTransId="{49E9872C-11A4-4439-BB4E-77266139C319}"/>
    <dgm:cxn modelId="{6361F273-DF9A-42E2-9093-764DBC19C7E3}" type="presOf" srcId="{DD9286B2-444F-469B-B565-61101138366B}" destId="{64E61993-94B5-4BA2-B2C7-CA9D884A47AB}" srcOrd="0" destOrd="0" presId="urn:microsoft.com/office/officeart/2005/8/layout/vList2"/>
    <dgm:cxn modelId="{3DB5C180-8491-4ECF-AEDA-CC41AE493C27}" type="presOf" srcId="{1EAAE7C7-137D-4703-85C2-DD215855B9A1}" destId="{64E61993-94B5-4BA2-B2C7-CA9D884A47AB}" srcOrd="0" destOrd="8" presId="urn:microsoft.com/office/officeart/2005/8/layout/vList2"/>
    <dgm:cxn modelId="{669F3C3A-B6BC-4641-8DCF-293BCBA48CC8}" type="presOf" srcId="{93120F0B-A966-482C-BF74-369F08DE1CC9}" destId="{64E61993-94B5-4BA2-B2C7-CA9D884A47AB}" srcOrd="0" destOrd="10" presId="urn:microsoft.com/office/officeart/2005/8/layout/vList2"/>
    <dgm:cxn modelId="{1BA7C654-9946-47D6-876C-415B6A3912B6}" type="presOf" srcId="{A7D546AC-9155-44ED-9C9D-B428684C1D6E}" destId="{64E61993-94B5-4BA2-B2C7-CA9D884A47AB}" srcOrd="0" destOrd="6" presId="urn:microsoft.com/office/officeart/2005/8/layout/vList2"/>
    <dgm:cxn modelId="{7E3E5936-A0A9-475A-AA0D-846AD74377FA}" srcId="{BA9F5A07-2C66-485D-9D7D-B3BC29E825F4}" destId="{9BE24CDA-455A-46B2-BC70-9AE12B71871D}" srcOrd="9" destOrd="0" parTransId="{10D158E8-E913-4F29-A9AA-925EFDB76DB3}" sibTransId="{1CAFD17D-2D07-46AA-9939-5CA2AD08461B}"/>
    <dgm:cxn modelId="{D4919EE5-BD68-490E-B22B-8E010115E200}" srcId="{BA9F5A07-2C66-485D-9D7D-B3BC29E825F4}" destId="{47DC5256-2625-438F-B601-343FCD6E286C}" srcOrd="5" destOrd="0" parTransId="{CA057EC4-6885-4175-BF68-47B156D6996D}" sibTransId="{9417C91E-2728-4ADA-9E70-46EA9A10AF81}"/>
    <dgm:cxn modelId="{C72D1E73-8E59-4AAE-B782-EA0AC9A6F5BE}" type="presOf" srcId="{ACD5B7C8-0AF1-4820-B94D-C6F36B254A6F}" destId="{64E61993-94B5-4BA2-B2C7-CA9D884A47AB}" srcOrd="0" destOrd="4" presId="urn:microsoft.com/office/officeart/2005/8/layout/vList2"/>
    <dgm:cxn modelId="{1C19E575-C4C6-45EB-AE43-25617831E75F}" srcId="{BA9F5A07-2C66-485D-9D7D-B3BC29E825F4}" destId="{DD9286B2-444F-469B-B565-61101138366B}" srcOrd="0" destOrd="0" parTransId="{7502716E-0CDA-47D0-9795-4921039EA6C9}" sibTransId="{FED6157A-A61E-4A60-9661-FD09E651D6B0}"/>
    <dgm:cxn modelId="{2056CAE0-6697-4223-A51D-0E0C04971024}" srcId="{94C080BD-B01D-4432-A3F4-F3ED4FA507D3}" destId="{E7C85DA1-777B-497A-B39B-8341E6EE9F1B}" srcOrd="3" destOrd="0" parTransId="{B55E2DA6-DDB0-4702-A478-C2C87D4C9E5F}" sibTransId="{422D33A8-86F2-447A-885D-11E597EDD5CE}"/>
    <dgm:cxn modelId="{FD35D826-D291-46BB-832A-69DEAEAE1BE0}" type="presOf" srcId="{FF511750-B385-4890-9651-7CD4B3C02AB7}" destId="{64E61993-94B5-4BA2-B2C7-CA9D884A47AB}" srcOrd="0" destOrd="1" presId="urn:microsoft.com/office/officeart/2005/8/layout/vList2"/>
    <dgm:cxn modelId="{8A9CC7F7-8A1A-4A1A-867F-FA93C0ACCB67}" type="presOf" srcId="{9BE24CDA-455A-46B2-BC70-9AE12B71871D}" destId="{64E61993-94B5-4BA2-B2C7-CA9D884A47AB}" srcOrd="0" destOrd="9" presId="urn:microsoft.com/office/officeart/2005/8/layout/vList2"/>
    <dgm:cxn modelId="{B602E115-F7CA-4580-A52C-E12A12C92317}" srcId="{94C080BD-B01D-4432-A3F4-F3ED4FA507D3}" destId="{42B496F1-1F7F-452A-88E7-67678E857C36}" srcOrd="2" destOrd="0" parTransId="{67744E79-1664-468A-9C71-9170CCF920EB}" sibTransId="{DC7C0AB7-7C41-45FC-8E68-87B1A757BB37}"/>
    <dgm:cxn modelId="{23D16153-551D-42F7-82BB-1683E903F3BA}" srcId="{94C080BD-B01D-4432-A3F4-F3ED4FA507D3}" destId="{0D0C25CB-407E-4C9D-A149-7A77CF8E1934}" srcOrd="0" destOrd="0" parTransId="{11F3AE86-9E87-425A-BE93-522EC706063B}" sibTransId="{1344752D-EF30-4C1C-B08D-CA3C4DA1C66B}"/>
    <dgm:cxn modelId="{5DCBC524-4F8E-4EFC-981C-D7C19B712E39}" srcId="{BA9F5A07-2C66-485D-9D7D-B3BC29E825F4}" destId="{1EAAE7C7-137D-4703-85C2-DD215855B9A1}" srcOrd="8" destOrd="0" parTransId="{D67F1A76-7AE3-46A5-AA3A-ABCF72404100}" sibTransId="{33A55A1E-91B7-48F6-B054-851D7B2AF696}"/>
    <dgm:cxn modelId="{F73ECCF5-CBC6-4E83-A969-B3EFA4CD4B7E}" srcId="{BA9F5A07-2C66-485D-9D7D-B3BC29E825F4}" destId="{EB2C7E6F-74B0-44BD-BD03-C569912D9725}" srcOrd="2" destOrd="0" parTransId="{7B2B8230-3EB1-4B78-A102-B729AB23FFC2}" sibTransId="{3D2FBB54-B4E9-4C3A-A4FE-77C1574AAC9C}"/>
    <dgm:cxn modelId="{AEEC85C2-25BA-49FF-9525-4C19884C3E9B}" type="presOf" srcId="{092389AE-EA9D-4485-AFBF-3C4DBD206023}" destId="{64E61993-94B5-4BA2-B2C7-CA9D884A47AB}" srcOrd="0" destOrd="11" presId="urn:microsoft.com/office/officeart/2005/8/layout/vList2"/>
    <dgm:cxn modelId="{B0D23C66-F0C9-4958-9BD3-908E4B20D934}" srcId="{BA9F5A07-2C66-485D-9D7D-B3BC29E825F4}" destId="{93120F0B-A966-482C-BF74-369F08DE1CC9}" srcOrd="10" destOrd="0" parTransId="{EC697AAC-D908-4047-AD86-2617045BBB81}" sibTransId="{DDE1A825-C669-48B6-9B1D-D1242F54826C}"/>
    <dgm:cxn modelId="{0BC46FD0-48C7-4723-87B8-3D728C428241}" srcId="{477EB776-6B5A-4D1E-9CCF-46BBF64229CC}" destId="{94C080BD-B01D-4432-A3F4-F3ED4FA507D3}" srcOrd="1" destOrd="0" parTransId="{BFDD36C9-5BC3-489D-9FDF-F5186EE2A751}" sibTransId="{3B604E02-EEE3-4B74-A12B-450FDBE8B710}"/>
    <dgm:cxn modelId="{DA568F50-EEAA-4479-AECC-73BAD17CCEB9}" type="presOf" srcId="{42B496F1-1F7F-452A-88E7-67678E857C36}" destId="{86929707-3854-4B02-BD17-730FA7BD4D68}" srcOrd="0" destOrd="2" presId="urn:microsoft.com/office/officeart/2005/8/layout/vList2"/>
    <dgm:cxn modelId="{25B764D3-551A-4E57-BB3D-34FABBB182AD}" srcId="{BA9F5A07-2C66-485D-9D7D-B3BC29E825F4}" destId="{ACD5B7C8-0AF1-4820-B94D-C6F36B254A6F}" srcOrd="4" destOrd="0" parTransId="{58C405B7-9BF4-4E02-88F4-B167A9B2EC21}" sibTransId="{CE3BAA11-0E1A-4CE7-8910-44ED9DDBAF26}"/>
    <dgm:cxn modelId="{5AC65EBE-2B86-447B-852D-29E3664E47CE}" type="presOf" srcId="{1391B9F8-FC84-4A3F-9829-F9B96FEE429B}" destId="{64E61993-94B5-4BA2-B2C7-CA9D884A47AB}" srcOrd="0" destOrd="7" presId="urn:microsoft.com/office/officeart/2005/8/layout/vList2"/>
    <dgm:cxn modelId="{1CC09D65-6823-4A22-8A63-0A4F8B07FBBF}" srcId="{BA9F5A07-2C66-485D-9D7D-B3BC29E825F4}" destId="{092389AE-EA9D-4485-AFBF-3C4DBD206023}" srcOrd="11" destOrd="0" parTransId="{C5513A07-83E3-413E-B58B-901EC29E4927}" sibTransId="{123D85E7-F31C-47A6-840F-57B0F4EDD916}"/>
    <dgm:cxn modelId="{78F87744-3CE6-40EB-A4C2-4C21827628CD}" srcId="{94C080BD-B01D-4432-A3F4-F3ED4FA507D3}" destId="{5BF9D70F-AE37-4D45-9D83-F64589079167}" srcOrd="1" destOrd="0" parTransId="{14119A08-06BA-40EC-AD19-0CA01E5CB260}" sibTransId="{5DA608EC-F6E0-42BA-BB09-8FF85087149D}"/>
    <dgm:cxn modelId="{E1F9C161-E9B3-440A-B0FA-B3D868B56AEE}" srcId="{BA9F5A07-2C66-485D-9D7D-B3BC29E825F4}" destId="{9D144D69-2FDC-40D0-B3B7-0C30364012B3}" srcOrd="3" destOrd="0" parTransId="{27114747-C444-4BB0-BF3A-DEEBD68DDAC6}" sibTransId="{F606E592-9269-414F-9DCD-CA061C35FAE7}"/>
    <dgm:cxn modelId="{0CF4DD2E-BCB2-4DB4-874B-520CE6F8AFBD}" srcId="{BA9F5A07-2C66-485D-9D7D-B3BC29E825F4}" destId="{FF511750-B385-4890-9651-7CD4B3C02AB7}" srcOrd="1" destOrd="0" parTransId="{CD311E6E-C01F-4FB7-BA16-3D292059043C}" sibTransId="{685196CC-BE7B-4CC5-9CD7-834BCADDFA72}"/>
    <dgm:cxn modelId="{FC4665BA-C0A0-4F89-8F1A-A02FB8A0B810}" type="presOf" srcId="{BA9F5A07-2C66-485D-9D7D-B3BC29E825F4}" destId="{C57550BF-C706-4381-8F88-8A25C6369D59}" srcOrd="0" destOrd="0" presId="urn:microsoft.com/office/officeart/2005/8/layout/vList2"/>
    <dgm:cxn modelId="{BFE53FC5-2A88-4CCF-B4CC-6725669F0337}" type="presOf" srcId="{47DC5256-2625-438F-B601-343FCD6E286C}" destId="{64E61993-94B5-4BA2-B2C7-CA9D884A47AB}" srcOrd="0" destOrd="5" presId="urn:microsoft.com/office/officeart/2005/8/layout/vList2"/>
    <dgm:cxn modelId="{1AC8E05E-70D1-40CF-A4BD-A75AC3C10967}" srcId="{BA9F5A07-2C66-485D-9D7D-B3BC29E825F4}" destId="{1391B9F8-FC84-4A3F-9829-F9B96FEE429B}" srcOrd="7" destOrd="0" parTransId="{9A2F937D-EC20-43FC-8DC2-6B42AFDCEDD8}" sibTransId="{B7250C15-91C5-4F34-A1D1-95AB1FE491EC}"/>
    <dgm:cxn modelId="{62AF00A2-7C8A-4D2B-9C5D-16FC49C24D6A}" type="presOf" srcId="{EB2C7E6F-74B0-44BD-BD03-C569912D9725}" destId="{64E61993-94B5-4BA2-B2C7-CA9D884A47AB}" srcOrd="0" destOrd="2" presId="urn:microsoft.com/office/officeart/2005/8/layout/vList2"/>
    <dgm:cxn modelId="{AEA47D45-C831-4B8A-AD34-D9152FE6AF63}" type="presOf" srcId="{9D144D69-2FDC-40D0-B3B7-0C30364012B3}" destId="{64E61993-94B5-4BA2-B2C7-CA9D884A47AB}" srcOrd="0" destOrd="3" presId="urn:microsoft.com/office/officeart/2005/8/layout/vList2"/>
    <dgm:cxn modelId="{2FAE7EC6-563D-48F0-8BA2-B9AEAB07329D}" type="presOf" srcId="{0D0C25CB-407E-4C9D-A149-7A77CF8E1934}" destId="{86929707-3854-4B02-BD17-730FA7BD4D68}" srcOrd="0" destOrd="0" presId="urn:microsoft.com/office/officeart/2005/8/layout/vList2"/>
    <dgm:cxn modelId="{09DBEA2A-B217-4312-878F-0B3A38DCB12E}" type="presOf" srcId="{5BF9D70F-AE37-4D45-9D83-F64589079167}" destId="{86929707-3854-4B02-BD17-730FA7BD4D68}" srcOrd="0" destOrd="1" presId="urn:microsoft.com/office/officeart/2005/8/layout/vList2"/>
    <dgm:cxn modelId="{AF248424-B7F6-41DE-912D-C43D5C4400B8}" type="presOf" srcId="{94C080BD-B01D-4432-A3F4-F3ED4FA507D3}" destId="{82DB3E3F-869E-4FA0-B68E-5381E35A20CC}" srcOrd="0" destOrd="0" presId="urn:microsoft.com/office/officeart/2005/8/layout/vList2"/>
    <dgm:cxn modelId="{4A81CAB5-B942-4591-8800-5BF23BBA4EB0}" type="presParOf" srcId="{3424C572-ECC6-41FE-A37A-09E4ED070E48}" destId="{C57550BF-C706-4381-8F88-8A25C6369D59}" srcOrd="0" destOrd="0" presId="urn:microsoft.com/office/officeart/2005/8/layout/vList2"/>
    <dgm:cxn modelId="{4E2C67A6-6D46-42B1-B094-CD97EF9242CD}" type="presParOf" srcId="{3424C572-ECC6-41FE-A37A-09E4ED070E48}" destId="{64E61993-94B5-4BA2-B2C7-CA9D884A47AB}" srcOrd="1" destOrd="0" presId="urn:microsoft.com/office/officeart/2005/8/layout/vList2"/>
    <dgm:cxn modelId="{3756D8AB-C4CF-40CA-BBE4-40CCDB1E9613}" type="presParOf" srcId="{3424C572-ECC6-41FE-A37A-09E4ED070E48}" destId="{82DB3E3F-869E-4FA0-B68E-5381E35A20CC}" srcOrd="2" destOrd="0" presId="urn:microsoft.com/office/officeart/2005/8/layout/vList2"/>
    <dgm:cxn modelId="{DD2F9014-42EB-4ED0-AB78-31E395B172E0}" type="presParOf" srcId="{3424C572-ECC6-41FE-A37A-09E4ED070E48}" destId="{86929707-3854-4B02-BD17-730FA7BD4D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EB776-6B5A-4D1E-9CCF-46BBF6422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9F5A07-2C66-485D-9D7D-B3BC29E825F4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800" dirty="0"/>
            <a:t>Prestaciones GOLD a nivel </a:t>
          </a:r>
          <a:r>
            <a:rPr lang="es-ES" sz="1800" i="1" dirty="0"/>
            <a:t>offline</a:t>
          </a:r>
          <a:r>
            <a:rPr lang="es-ES" sz="1800" dirty="0"/>
            <a:t> (presencial)</a:t>
          </a:r>
        </a:p>
      </dgm:t>
    </dgm:pt>
    <dgm:pt modelId="{D6C768BB-9938-4C51-AE58-99F61A5F13A2}" type="parTrans" cxnId="{3EC609FD-9C27-49DF-977E-6E3EDD5DF1EA}">
      <dgm:prSet/>
      <dgm:spPr/>
      <dgm:t>
        <a:bodyPr/>
        <a:lstStyle/>
        <a:p>
          <a:endParaRPr lang="es-ES"/>
        </a:p>
      </dgm:t>
    </dgm:pt>
    <dgm:pt modelId="{7AB60A1E-6849-4861-A23F-07C1B347009F}" type="sibTrans" cxnId="{3EC609FD-9C27-49DF-977E-6E3EDD5DF1EA}">
      <dgm:prSet/>
      <dgm:spPr/>
      <dgm:t>
        <a:bodyPr/>
        <a:lstStyle/>
        <a:p>
          <a:endParaRPr lang="es-ES"/>
        </a:p>
      </dgm:t>
    </dgm:pt>
    <dgm:pt modelId="{DD9286B2-444F-469B-B565-61101138366B}">
      <dgm:prSet phldrT="[Texto]" custT="1"/>
      <dgm:spPr/>
      <dgm:t>
        <a:bodyPr tIns="180000" bIns="180000"/>
        <a:lstStyle/>
        <a:p>
          <a:r>
            <a:rPr lang="es-ES" sz="1600" kern="1200" dirty="0">
              <a:latin typeface="Abadi Extra Light" panose="020B0204020104020204" pitchFamily="34" charset="0"/>
            </a:rPr>
            <a:t>Ponente en mesa redonda.</a:t>
          </a:r>
        </a:p>
      </dgm:t>
    </dgm:pt>
    <dgm:pt modelId="{7502716E-0CDA-47D0-9795-4921039EA6C9}" type="parTrans" cxnId="{1C19E575-C4C6-45EB-AE43-25617831E75F}">
      <dgm:prSet/>
      <dgm:spPr/>
      <dgm:t>
        <a:bodyPr/>
        <a:lstStyle/>
        <a:p>
          <a:endParaRPr lang="es-ES"/>
        </a:p>
      </dgm:t>
    </dgm:pt>
    <dgm:pt modelId="{FED6157A-A61E-4A60-9661-FD09E651D6B0}" type="sibTrans" cxnId="{1C19E575-C4C6-45EB-AE43-25617831E75F}">
      <dgm:prSet/>
      <dgm:spPr/>
      <dgm:t>
        <a:bodyPr/>
        <a:lstStyle/>
        <a:p>
          <a:endParaRPr lang="es-ES"/>
        </a:p>
      </dgm:t>
    </dgm:pt>
    <dgm:pt modelId="{94C080BD-B01D-4432-A3F4-F3ED4FA507D3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800" dirty="0"/>
            <a:t>Prestaciones GOLD a nivel </a:t>
          </a:r>
          <a:r>
            <a:rPr lang="es-ES" sz="1800" i="1" dirty="0"/>
            <a:t>online</a:t>
          </a:r>
        </a:p>
      </dgm:t>
    </dgm:pt>
    <dgm:pt modelId="{BFDD36C9-5BC3-489D-9FDF-F5186EE2A751}" type="parTrans" cxnId="{0BC46FD0-48C7-4723-87B8-3D728C428241}">
      <dgm:prSet/>
      <dgm:spPr/>
      <dgm:t>
        <a:bodyPr/>
        <a:lstStyle/>
        <a:p>
          <a:endParaRPr lang="es-ES"/>
        </a:p>
      </dgm:t>
    </dgm:pt>
    <dgm:pt modelId="{3B604E02-EEE3-4B74-A12B-450FDBE8B710}" type="sibTrans" cxnId="{0BC46FD0-48C7-4723-87B8-3D728C428241}">
      <dgm:prSet/>
      <dgm:spPr/>
      <dgm:t>
        <a:bodyPr/>
        <a:lstStyle/>
        <a:p>
          <a:endParaRPr lang="es-ES"/>
        </a:p>
      </dgm:t>
    </dgm:pt>
    <dgm:pt modelId="{0D0C25CB-407E-4C9D-A149-7A77CF8E1934}">
      <dgm:prSet phldrT="[Texto]" custT="1"/>
      <dgm:spPr/>
      <dgm:t>
        <a:bodyPr tIns="180000" bIns="180000"/>
        <a:lstStyle/>
        <a:p>
          <a:r>
            <a:rPr lang="es-ES" sz="1600" dirty="0">
              <a:latin typeface="Abadi Extra Light" panose="020B0204020104020204" pitchFamily="34" charset="0"/>
            </a:rPr>
            <a:t>Agradecimiento y mención de reconocimiento en el acto de inauguración de EFPA CONGRESS MÁLAGA 2024.</a:t>
          </a:r>
        </a:p>
      </dgm:t>
    </dgm:pt>
    <dgm:pt modelId="{11F3AE86-9E87-425A-BE93-522EC706063B}" type="parTrans" cxnId="{23D16153-551D-42F7-82BB-1683E903F3BA}">
      <dgm:prSet/>
      <dgm:spPr/>
      <dgm:t>
        <a:bodyPr/>
        <a:lstStyle/>
        <a:p>
          <a:endParaRPr lang="es-ES"/>
        </a:p>
      </dgm:t>
    </dgm:pt>
    <dgm:pt modelId="{1344752D-EF30-4C1C-B08D-CA3C4DA1C66B}" type="sibTrans" cxnId="{23D16153-551D-42F7-82BB-1683E903F3BA}">
      <dgm:prSet/>
      <dgm:spPr/>
      <dgm:t>
        <a:bodyPr/>
        <a:lstStyle/>
        <a:p>
          <a:endParaRPr lang="es-ES"/>
        </a:p>
      </dgm:t>
    </dgm:pt>
    <dgm:pt modelId="{5BF9D70F-AE37-4D45-9D83-F64589079167}">
      <dgm:prSet custT="1"/>
      <dgm:spPr/>
      <dgm:t>
        <a:bodyPr tIns="180000" bIns="180000"/>
        <a:lstStyle/>
        <a:p>
          <a:r>
            <a:rPr lang="es-ES" sz="1600" dirty="0">
              <a:latin typeface="Abadi Extra Light" panose="020B0204020104020204" pitchFamily="34" charset="0"/>
            </a:rPr>
            <a:t>Agitación en redes sociales, donde EFPA España tiene cuenta con más de 55.000 seguidores.</a:t>
          </a:r>
        </a:p>
      </dgm:t>
    </dgm:pt>
    <dgm:pt modelId="{14119A08-06BA-40EC-AD19-0CA01E5CB260}" type="parTrans" cxnId="{78F87744-3CE6-40EB-A4C2-4C21827628CD}">
      <dgm:prSet/>
      <dgm:spPr/>
      <dgm:t>
        <a:bodyPr/>
        <a:lstStyle/>
        <a:p>
          <a:endParaRPr lang="es-ES"/>
        </a:p>
      </dgm:t>
    </dgm:pt>
    <dgm:pt modelId="{5DA608EC-F6E0-42BA-BB09-8FF85087149D}" type="sibTrans" cxnId="{78F87744-3CE6-40EB-A4C2-4C21827628CD}">
      <dgm:prSet/>
      <dgm:spPr/>
      <dgm:t>
        <a:bodyPr/>
        <a:lstStyle/>
        <a:p>
          <a:endParaRPr lang="es-ES"/>
        </a:p>
      </dgm:t>
    </dgm:pt>
    <dgm:pt modelId="{2DCFB65A-9693-4FF3-A5A2-1B93B9482914}">
      <dgm:prSet custT="1"/>
      <dgm:spPr/>
      <dgm:t>
        <a:bodyPr tIns="180000" bIns="180000"/>
        <a:lstStyle/>
        <a:p>
          <a:r>
            <a:rPr lang="es-ES" sz="1600" kern="1200" dirty="0">
              <a:latin typeface="Abadi Extra Light" panose="020B0204020104020204" pitchFamily="34" charset="0"/>
            </a:rPr>
            <a:t>Aparición de logotipo en las comunicaciones publicitarias del congreso.</a:t>
          </a:r>
        </a:p>
      </dgm:t>
    </dgm:pt>
    <dgm:pt modelId="{D9A116F4-A7EC-4796-B347-1F8862D54D5C}" type="parTrans" cxnId="{330FF07C-A1E8-4064-B900-7E9849F13540}">
      <dgm:prSet/>
      <dgm:spPr/>
      <dgm:t>
        <a:bodyPr/>
        <a:lstStyle/>
        <a:p>
          <a:endParaRPr lang="es-ES"/>
        </a:p>
      </dgm:t>
    </dgm:pt>
    <dgm:pt modelId="{29CBCFBF-CDEA-4B6F-99F7-5E8FBB032F4F}" type="sibTrans" cxnId="{330FF07C-A1E8-4064-B900-7E9849F13540}">
      <dgm:prSet/>
      <dgm:spPr/>
      <dgm:t>
        <a:bodyPr/>
        <a:lstStyle/>
        <a:p>
          <a:endParaRPr lang="es-ES"/>
        </a:p>
      </dgm:t>
    </dgm:pt>
    <dgm:pt modelId="{169C6794-D74E-4D84-BE35-C5FF8FF2015D}">
      <dgm:prSet custT="1"/>
      <dgm:spPr/>
      <dgm:t>
        <a:bodyPr tIns="180000" bIns="180000"/>
        <a:lstStyle/>
        <a:p>
          <a:r>
            <a:rPr lang="es-ES" sz="1600" kern="1200" dirty="0">
              <a:latin typeface="Abadi Extra Light" panose="020B0204020104020204" pitchFamily="34" charset="0"/>
            </a:rPr>
            <a:t>Entrega de material promocional a todos los asistentes.</a:t>
          </a:r>
        </a:p>
      </dgm:t>
    </dgm:pt>
    <dgm:pt modelId="{71FBED45-6F3A-4CDE-A39D-0E613DF3EF4E}" type="parTrans" cxnId="{A9002675-FA8A-4192-86C2-D03CA819C97A}">
      <dgm:prSet/>
      <dgm:spPr/>
      <dgm:t>
        <a:bodyPr/>
        <a:lstStyle/>
        <a:p>
          <a:endParaRPr lang="es-ES"/>
        </a:p>
      </dgm:t>
    </dgm:pt>
    <dgm:pt modelId="{36F080C5-31EA-45E2-879A-EBF323045957}" type="sibTrans" cxnId="{A9002675-FA8A-4192-86C2-D03CA819C97A}">
      <dgm:prSet/>
      <dgm:spPr/>
      <dgm:t>
        <a:bodyPr/>
        <a:lstStyle/>
        <a:p>
          <a:endParaRPr lang="es-ES"/>
        </a:p>
      </dgm:t>
    </dgm:pt>
    <dgm:pt modelId="{43F3E160-E481-4118-9E10-1C540188260C}">
      <dgm:prSet custT="1"/>
      <dgm:spPr/>
      <dgm:t>
        <a:bodyPr tIns="180000" bIns="180000"/>
        <a:lstStyle/>
        <a:p>
          <a:r>
            <a:rPr lang="es-ES" sz="1600" kern="1200" dirty="0">
              <a:latin typeface="Abadi Extra Light" panose="020B0204020104020204" pitchFamily="34" charset="0"/>
            </a:rPr>
            <a:t>Presencia destacada (logo) en los banners de las diferentes salas del congreso.</a:t>
          </a:r>
        </a:p>
      </dgm:t>
    </dgm:pt>
    <dgm:pt modelId="{77F29E04-F389-4B46-AA12-0530CA24FE88}" type="parTrans" cxnId="{755FAC33-5467-46EC-BBEB-214E7428CF3A}">
      <dgm:prSet/>
      <dgm:spPr/>
      <dgm:t>
        <a:bodyPr/>
        <a:lstStyle/>
        <a:p>
          <a:endParaRPr lang="es-ES"/>
        </a:p>
      </dgm:t>
    </dgm:pt>
    <dgm:pt modelId="{E0F7D27D-31DE-4105-829E-DD5F37B2975F}" type="sibTrans" cxnId="{755FAC33-5467-46EC-BBEB-214E7428CF3A}">
      <dgm:prSet/>
      <dgm:spPr/>
      <dgm:t>
        <a:bodyPr/>
        <a:lstStyle/>
        <a:p>
          <a:endParaRPr lang="es-ES"/>
        </a:p>
      </dgm:t>
    </dgm:pt>
    <dgm:pt modelId="{93503A5D-7C16-48FD-A1E9-70AA6ECE64F3}">
      <dgm:prSet custT="1"/>
      <dgm:spPr/>
      <dgm:t>
        <a:bodyPr tIns="180000" bIns="180000"/>
        <a:lstStyle/>
        <a:p>
          <a:r>
            <a:rPr lang="es-ES" sz="1600" kern="1200" dirty="0">
              <a:latin typeface="Abadi Extra Light" panose="020B0204020104020204" pitchFamily="34" charset="0"/>
            </a:rPr>
            <a:t>Stand en la sala de exposición con ubicación en zona GOLD.</a:t>
          </a:r>
        </a:p>
      </dgm:t>
    </dgm:pt>
    <dgm:pt modelId="{A5A8AA52-7E1E-4C43-B136-E62D8EA95469}" type="parTrans" cxnId="{A784A1AA-C89C-440B-BFDD-60A42B0FEF16}">
      <dgm:prSet/>
      <dgm:spPr/>
      <dgm:t>
        <a:bodyPr/>
        <a:lstStyle/>
        <a:p>
          <a:endParaRPr lang="es-ES"/>
        </a:p>
      </dgm:t>
    </dgm:pt>
    <dgm:pt modelId="{59F70B2E-9ACA-494F-96D7-76587FE730BC}" type="sibTrans" cxnId="{A784A1AA-C89C-440B-BFDD-60A42B0FEF16}">
      <dgm:prSet/>
      <dgm:spPr/>
      <dgm:t>
        <a:bodyPr/>
        <a:lstStyle/>
        <a:p>
          <a:endParaRPr lang="es-ES"/>
        </a:p>
      </dgm:t>
    </dgm:pt>
    <dgm:pt modelId="{F4E2E646-48CD-4949-AC75-024FA3669D3B}">
      <dgm:prSet custT="1"/>
      <dgm:spPr/>
      <dgm:t>
        <a:bodyPr tIns="180000" bIns="180000"/>
        <a:lstStyle/>
        <a:p>
          <a:r>
            <a:rPr lang="es-ES" sz="1600" kern="1200" dirty="0">
              <a:latin typeface="Abadi Extra Light" panose="020B0204020104020204" pitchFamily="34" charset="0"/>
            </a:rPr>
            <a:t>Mención en prensa.</a:t>
          </a:r>
        </a:p>
      </dgm:t>
    </dgm:pt>
    <dgm:pt modelId="{CAEB154E-E9FC-4B48-9246-4C1905A1E786}" type="parTrans" cxnId="{26D93D8D-91E6-405A-AFE0-81D84FE7BDD3}">
      <dgm:prSet/>
      <dgm:spPr/>
      <dgm:t>
        <a:bodyPr/>
        <a:lstStyle/>
        <a:p>
          <a:endParaRPr lang="es-ES"/>
        </a:p>
      </dgm:t>
    </dgm:pt>
    <dgm:pt modelId="{B824E08C-4DC1-4C44-9A02-30A799E33427}" type="sibTrans" cxnId="{26D93D8D-91E6-405A-AFE0-81D84FE7BDD3}">
      <dgm:prSet/>
      <dgm:spPr/>
      <dgm:t>
        <a:bodyPr/>
        <a:lstStyle/>
        <a:p>
          <a:endParaRPr lang="es-ES"/>
        </a:p>
      </dgm:t>
    </dgm:pt>
    <dgm:pt modelId="{2A019310-D900-417E-84CA-A0CB99A3FA7B}">
      <dgm:prSet custT="1"/>
      <dgm:spPr/>
      <dgm:t>
        <a:bodyPr tIns="180000" bIns="180000"/>
        <a:lstStyle/>
        <a:p>
          <a:endParaRPr lang="es-ES" sz="1600" kern="1200" dirty="0">
            <a:latin typeface="Abadi Extra Light" panose="020B0204020104020204" pitchFamily="34" charset="0"/>
          </a:endParaRPr>
        </a:p>
      </dgm:t>
    </dgm:pt>
    <dgm:pt modelId="{E85846DA-C3E7-48C2-87BA-BFE45DCC206A}" type="parTrans" cxnId="{1EA640AE-507D-461A-B5F4-08344BDA84EB}">
      <dgm:prSet/>
      <dgm:spPr/>
      <dgm:t>
        <a:bodyPr/>
        <a:lstStyle/>
        <a:p>
          <a:endParaRPr lang="es-ES"/>
        </a:p>
      </dgm:t>
    </dgm:pt>
    <dgm:pt modelId="{45F0BBA1-832B-4A9D-9EA3-8917ABDC7C9E}" type="sibTrans" cxnId="{1EA640AE-507D-461A-B5F4-08344BDA84EB}">
      <dgm:prSet/>
      <dgm:spPr/>
      <dgm:t>
        <a:bodyPr/>
        <a:lstStyle/>
        <a:p>
          <a:endParaRPr lang="es-ES"/>
        </a:p>
      </dgm:t>
    </dgm:pt>
    <dgm:pt modelId="{72C6C3FE-A68C-4F09-ABD9-384E802110D9}">
      <dgm:prSet custT="1"/>
      <dgm:spPr/>
      <dgm:t>
        <a:bodyPr/>
        <a:lstStyle/>
        <a:p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3 entradas VIP.</a:t>
          </a:r>
          <a:endParaRPr lang="es-ES" sz="1600" kern="1200" dirty="0">
            <a:latin typeface="Abadi Extra Light" panose="020B0204020104020204" pitchFamily="34" charset="0"/>
          </a:endParaRPr>
        </a:p>
      </dgm:t>
    </dgm:pt>
    <dgm:pt modelId="{BBEE3051-225B-4780-B889-792CF18DBF1F}" type="parTrans" cxnId="{0BF40BE4-CDD2-46AF-AE37-35E9A809B46E}">
      <dgm:prSet/>
      <dgm:spPr/>
      <dgm:t>
        <a:bodyPr/>
        <a:lstStyle/>
        <a:p>
          <a:endParaRPr lang="es-ES"/>
        </a:p>
      </dgm:t>
    </dgm:pt>
    <dgm:pt modelId="{45E32DFC-7ECD-4E91-8D04-9B0316420662}" type="sibTrans" cxnId="{0BF40BE4-CDD2-46AF-AE37-35E9A809B46E}">
      <dgm:prSet/>
      <dgm:spPr/>
      <dgm:t>
        <a:bodyPr/>
        <a:lstStyle/>
        <a:p>
          <a:endParaRPr lang="es-ES"/>
        </a:p>
      </dgm:t>
    </dgm:pt>
    <dgm:pt modelId="{A33DC9F4-7DB0-4072-9236-E9DAA6B4AD3F}">
      <dgm:prSet custT="1"/>
      <dgm:spPr/>
      <dgm:t>
        <a:bodyPr/>
        <a:lstStyle/>
        <a:p>
          <a:endParaRPr lang="es-ES" sz="1600" kern="1200" dirty="0">
            <a:latin typeface="Abadi Extra Light" panose="020B0204020104020204" pitchFamily="34" charset="0"/>
          </a:endParaRPr>
        </a:p>
      </dgm:t>
    </dgm:pt>
    <dgm:pt modelId="{8A0DD43C-3124-4705-A8C1-B18BF960C63F}" type="parTrans" cxnId="{27ECFC6D-D856-4097-A74F-613E01917466}">
      <dgm:prSet/>
      <dgm:spPr/>
      <dgm:t>
        <a:bodyPr/>
        <a:lstStyle/>
        <a:p>
          <a:endParaRPr lang="es-ES"/>
        </a:p>
      </dgm:t>
    </dgm:pt>
    <dgm:pt modelId="{9BDCE0FC-2AF9-4AFF-A560-86B8196695E0}" type="sibTrans" cxnId="{27ECFC6D-D856-4097-A74F-613E01917466}">
      <dgm:prSet/>
      <dgm:spPr/>
      <dgm:t>
        <a:bodyPr/>
        <a:lstStyle/>
        <a:p>
          <a:endParaRPr lang="es-ES"/>
        </a:p>
      </dgm:t>
    </dgm:pt>
    <dgm:pt modelId="{71FF58DC-5B6C-4EA0-A2F0-58612C30BDBD}">
      <dgm:prSet custT="1"/>
      <dgm:spPr/>
      <dgm:t>
        <a:bodyPr/>
        <a:lstStyle/>
        <a:p>
          <a:r>
            <a:rPr lang="es-ES" sz="1600" dirty="0">
              <a:latin typeface="Abadi Extra Light" panose="020B0204020104020204" pitchFamily="34" charset="0"/>
            </a:rPr>
            <a:t>Presencia del logo en el blog del congreso.</a:t>
          </a:r>
        </a:p>
      </dgm:t>
    </dgm:pt>
    <dgm:pt modelId="{D12CF6EB-AACA-4633-9DCB-4F12B0B44E19}" type="parTrans" cxnId="{1C666B94-C53C-4249-9E51-6EF1B4E87AC7}">
      <dgm:prSet/>
      <dgm:spPr/>
      <dgm:t>
        <a:bodyPr/>
        <a:lstStyle/>
        <a:p>
          <a:endParaRPr lang="es-ES"/>
        </a:p>
      </dgm:t>
    </dgm:pt>
    <dgm:pt modelId="{434855AB-BE4E-46B9-8451-25B9652ACFCF}" type="sibTrans" cxnId="{1C666B94-C53C-4249-9E51-6EF1B4E87AC7}">
      <dgm:prSet/>
      <dgm:spPr/>
      <dgm:t>
        <a:bodyPr/>
        <a:lstStyle/>
        <a:p>
          <a:endParaRPr lang="es-ES"/>
        </a:p>
      </dgm:t>
    </dgm:pt>
    <dgm:pt modelId="{645AD470-3C32-4F51-A277-97F493B9B452}">
      <dgm:prSet custT="1"/>
      <dgm:spPr/>
      <dgm:t>
        <a:bodyPr/>
        <a:lstStyle/>
        <a:p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Aparición de logotipo en los videos promocionales del congreso.</a:t>
          </a:r>
          <a:endParaRPr lang="es-ES" sz="1600" kern="1200" dirty="0">
            <a:latin typeface="Abadi Extra Light" panose="020B0204020104020204" pitchFamily="34" charset="0"/>
          </a:endParaRPr>
        </a:p>
      </dgm:t>
    </dgm:pt>
    <dgm:pt modelId="{EE211D39-5334-4B56-AB92-6249C7DB4350}" type="parTrans" cxnId="{60CFB83E-C14A-4D65-932B-C8BFCDCCAFCD}">
      <dgm:prSet/>
      <dgm:spPr/>
      <dgm:t>
        <a:bodyPr/>
        <a:lstStyle/>
        <a:p>
          <a:endParaRPr lang="es-ES"/>
        </a:p>
      </dgm:t>
    </dgm:pt>
    <dgm:pt modelId="{C293D811-3E81-41D3-9171-4BC7701F7E59}" type="sibTrans" cxnId="{60CFB83E-C14A-4D65-932B-C8BFCDCCAFCD}">
      <dgm:prSet/>
      <dgm:spPr/>
      <dgm:t>
        <a:bodyPr/>
        <a:lstStyle/>
        <a:p>
          <a:endParaRPr lang="es-ES"/>
        </a:p>
      </dgm:t>
    </dgm:pt>
    <dgm:pt modelId="{7C2F6BDE-3C55-486F-B678-E6232ECC4A35}">
      <dgm:prSet custT="1"/>
      <dgm:spPr/>
      <dgm:t>
        <a:bodyPr/>
        <a:lstStyle/>
        <a:p>
          <a:r>
            <a:rPr lang="es-ES" sz="1600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  <a:cs typeface="+mn-cs"/>
            </a:rPr>
            <a:t>Aparición de logotipo en los anuncios previos del congreso.</a:t>
          </a:r>
        </a:p>
      </dgm:t>
    </dgm:pt>
    <dgm:pt modelId="{FC77B4F9-1711-43AF-A4EB-B687397D6822}" type="parTrans" cxnId="{69F2687F-5AF5-43EE-BA8C-9A3994872BDD}">
      <dgm:prSet/>
      <dgm:spPr/>
      <dgm:t>
        <a:bodyPr/>
        <a:lstStyle/>
        <a:p>
          <a:endParaRPr lang="es-ES"/>
        </a:p>
      </dgm:t>
    </dgm:pt>
    <dgm:pt modelId="{CBB3D712-A59A-443C-803F-D6DBFE2333EF}" type="sibTrans" cxnId="{69F2687F-5AF5-43EE-BA8C-9A3994872BDD}">
      <dgm:prSet/>
      <dgm:spPr/>
      <dgm:t>
        <a:bodyPr/>
        <a:lstStyle/>
        <a:p>
          <a:endParaRPr lang="es-ES"/>
        </a:p>
      </dgm:t>
    </dgm:pt>
    <dgm:pt modelId="{148565BE-5156-4A77-8853-0A4C761639A4}">
      <dgm:prSet phldrT="[Texto]" custT="1"/>
      <dgm:spPr/>
      <dgm:t>
        <a:bodyPr tIns="180000" bIns="180000"/>
        <a:lstStyle/>
        <a:p>
          <a:endParaRPr lang="es-ES" sz="1600" kern="1200" dirty="0">
            <a:latin typeface="Abadi Extra Light" panose="020B0204020104020204" pitchFamily="34" charset="0"/>
          </a:endParaRPr>
        </a:p>
      </dgm:t>
    </dgm:pt>
    <dgm:pt modelId="{86CD400A-CCF5-467B-8501-A8632BB30E9C}" type="parTrans" cxnId="{83AE268D-E1B3-4009-B279-9A366405D238}">
      <dgm:prSet/>
      <dgm:spPr/>
      <dgm:t>
        <a:bodyPr/>
        <a:lstStyle/>
        <a:p>
          <a:endParaRPr lang="es-ES"/>
        </a:p>
      </dgm:t>
    </dgm:pt>
    <dgm:pt modelId="{D44884BD-EBDD-4239-BBD2-AEC7136C1D24}" type="sibTrans" cxnId="{83AE268D-E1B3-4009-B279-9A366405D238}">
      <dgm:prSet/>
      <dgm:spPr/>
      <dgm:t>
        <a:bodyPr/>
        <a:lstStyle/>
        <a:p>
          <a:endParaRPr lang="es-ES"/>
        </a:p>
      </dgm:t>
    </dgm:pt>
    <dgm:pt modelId="{05B4773C-7853-4C57-9FDB-1F57A9D9AEE6}">
      <dgm:prSet custT="1"/>
      <dgm:spPr/>
      <dgm:t>
        <a:bodyPr/>
        <a:lstStyle/>
        <a:p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DBCA5251-F92A-422C-B906-6D1E465C553E}" type="parTrans" cxnId="{FD619DA8-4988-44B6-A88E-582B36DFE8F8}">
      <dgm:prSet/>
      <dgm:spPr/>
      <dgm:t>
        <a:bodyPr/>
        <a:lstStyle/>
        <a:p>
          <a:endParaRPr lang="es-ES"/>
        </a:p>
      </dgm:t>
    </dgm:pt>
    <dgm:pt modelId="{1A792EE0-73C6-4BD3-99A3-385E5189BDBB}" type="sibTrans" cxnId="{FD619DA8-4988-44B6-A88E-582B36DFE8F8}">
      <dgm:prSet/>
      <dgm:spPr/>
      <dgm:t>
        <a:bodyPr/>
        <a:lstStyle/>
        <a:p>
          <a:endParaRPr lang="es-ES"/>
        </a:p>
      </dgm:t>
    </dgm:pt>
    <dgm:pt modelId="{A3F57024-2170-4152-AF94-9DFEF45C9EDB}">
      <dgm:prSet custT="1"/>
      <dgm:spPr/>
      <dgm:t>
        <a:bodyPr/>
        <a:lstStyle/>
        <a:p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280C469E-08C2-44BF-9ACF-08601841B841}" type="parTrans" cxnId="{62CB3799-1CEE-4115-9641-1DA63C245572}">
      <dgm:prSet/>
      <dgm:spPr/>
      <dgm:t>
        <a:bodyPr/>
        <a:lstStyle/>
        <a:p>
          <a:endParaRPr lang="es-ES"/>
        </a:p>
      </dgm:t>
    </dgm:pt>
    <dgm:pt modelId="{AB3AB19A-5F10-4BE6-810D-06DF6CB210D4}" type="sibTrans" cxnId="{62CB3799-1CEE-4115-9641-1DA63C245572}">
      <dgm:prSet/>
      <dgm:spPr/>
      <dgm:t>
        <a:bodyPr/>
        <a:lstStyle/>
        <a:p>
          <a:endParaRPr lang="es-ES"/>
        </a:p>
      </dgm:t>
    </dgm:pt>
    <dgm:pt modelId="{3424C572-ECC6-41FE-A37A-09E4ED070E48}" type="pres">
      <dgm:prSet presAssocID="{477EB776-6B5A-4D1E-9CCF-46BBF64229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7550BF-C706-4381-8F88-8A25C6369D59}" type="pres">
      <dgm:prSet presAssocID="{BA9F5A07-2C66-485D-9D7D-B3BC29E825F4}" presName="parentText" presStyleLbl="node1" presStyleIdx="0" presStyleCnt="2" custLinFactNeighborY="-55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61993-94B5-4BA2-B2C7-CA9D884A47AB}" type="pres">
      <dgm:prSet presAssocID="{BA9F5A07-2C66-485D-9D7D-B3BC29E825F4}" presName="childText" presStyleLbl="revTx" presStyleIdx="0" presStyleCnt="2" custLinFactNeighborY="-527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B3E3F-869E-4FA0-B68E-5381E35A20CC}" type="pres">
      <dgm:prSet presAssocID="{94C080BD-B01D-4432-A3F4-F3ED4FA507D3}" presName="parentText" presStyleLbl="node1" presStyleIdx="1" presStyleCnt="2" custLinFactNeighborX="-5269" custLinFactNeighborY="-49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29707-3854-4B02-BD17-730FA7BD4D68}" type="pres">
      <dgm:prSet presAssocID="{94C080BD-B01D-4432-A3F4-F3ED4FA507D3}" presName="childText" presStyleLbl="revTx" presStyleIdx="1" presStyleCnt="2" custScaleY="1946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C609FD-9C27-49DF-977E-6E3EDD5DF1EA}" srcId="{477EB776-6B5A-4D1E-9CCF-46BBF64229CC}" destId="{BA9F5A07-2C66-485D-9D7D-B3BC29E825F4}" srcOrd="0" destOrd="0" parTransId="{D6C768BB-9938-4C51-AE58-99F61A5F13A2}" sibTransId="{7AB60A1E-6849-4861-A23F-07C1B347009F}"/>
    <dgm:cxn modelId="{5C66C294-52E4-40D5-A51C-612D3B3AE155}" type="presOf" srcId="{93503A5D-7C16-48FD-A1E9-70AA6ECE64F3}" destId="{64E61993-94B5-4BA2-B2C7-CA9D884A47AB}" srcOrd="0" destOrd="5" presId="urn:microsoft.com/office/officeart/2005/8/layout/vList2"/>
    <dgm:cxn modelId="{D4651BA0-53CB-4A9B-A5BB-E7E96418B2B1}" type="presOf" srcId="{477EB776-6B5A-4D1E-9CCF-46BBF64229CC}" destId="{3424C572-ECC6-41FE-A37A-09E4ED070E48}" srcOrd="0" destOrd="0" presId="urn:microsoft.com/office/officeart/2005/8/layout/vList2"/>
    <dgm:cxn modelId="{1C666B94-C53C-4249-9E51-6EF1B4E87AC7}" srcId="{94C080BD-B01D-4432-A3F4-F3ED4FA507D3}" destId="{71FF58DC-5B6C-4EA0-A2F0-58612C30BDBD}" srcOrd="2" destOrd="0" parTransId="{D12CF6EB-AACA-4633-9DCB-4F12B0B44E19}" sibTransId="{434855AB-BE4E-46B9-8451-25B9652ACFCF}"/>
    <dgm:cxn modelId="{62CB3799-1CEE-4115-9641-1DA63C245572}" srcId="{BA9F5A07-2C66-485D-9D7D-B3BC29E825F4}" destId="{A3F57024-2170-4152-AF94-9DFEF45C9EDB}" srcOrd="10" destOrd="0" parTransId="{280C469E-08C2-44BF-9ACF-08601841B841}" sibTransId="{AB3AB19A-5F10-4BE6-810D-06DF6CB210D4}"/>
    <dgm:cxn modelId="{26D93D8D-91E6-405A-AFE0-81D84FE7BDD3}" srcId="{BA9F5A07-2C66-485D-9D7D-B3BC29E825F4}" destId="{F4E2E646-48CD-4949-AC75-024FA3669D3B}" srcOrd="6" destOrd="0" parTransId="{CAEB154E-E9FC-4B48-9246-4C1905A1E786}" sibTransId="{B824E08C-4DC1-4C44-9A02-30A799E33427}"/>
    <dgm:cxn modelId="{6361F273-DF9A-42E2-9093-764DBC19C7E3}" type="presOf" srcId="{DD9286B2-444F-469B-B565-61101138366B}" destId="{64E61993-94B5-4BA2-B2C7-CA9D884A47AB}" srcOrd="0" destOrd="1" presId="urn:microsoft.com/office/officeart/2005/8/layout/vList2"/>
    <dgm:cxn modelId="{5763A2C7-5348-47FD-8D92-74763974D19F}" type="presOf" srcId="{148565BE-5156-4A77-8853-0A4C761639A4}" destId="{64E61993-94B5-4BA2-B2C7-CA9D884A47AB}" srcOrd="0" destOrd="0" presId="urn:microsoft.com/office/officeart/2005/8/layout/vList2"/>
    <dgm:cxn modelId="{0BF40BE4-CDD2-46AF-AE37-35E9A809B46E}" srcId="{BA9F5A07-2C66-485D-9D7D-B3BC29E825F4}" destId="{72C6C3FE-A68C-4F09-ABD9-384E802110D9}" srcOrd="7" destOrd="0" parTransId="{BBEE3051-225B-4780-B889-792CF18DBF1F}" sibTransId="{45E32DFC-7ECD-4E91-8D04-9B0316420662}"/>
    <dgm:cxn modelId="{FD619DA8-4988-44B6-A88E-582B36DFE8F8}" srcId="{BA9F5A07-2C66-485D-9D7D-B3BC29E825F4}" destId="{05B4773C-7853-4C57-9FDB-1F57A9D9AEE6}" srcOrd="11" destOrd="0" parTransId="{DBCA5251-F92A-422C-B906-6D1E465C553E}" sibTransId="{1A792EE0-73C6-4BD3-99A3-385E5189BDBB}"/>
    <dgm:cxn modelId="{1C19E575-C4C6-45EB-AE43-25617831E75F}" srcId="{BA9F5A07-2C66-485D-9D7D-B3BC29E825F4}" destId="{DD9286B2-444F-469B-B565-61101138366B}" srcOrd="1" destOrd="0" parTransId="{7502716E-0CDA-47D0-9795-4921039EA6C9}" sibTransId="{FED6157A-A61E-4A60-9661-FD09E651D6B0}"/>
    <dgm:cxn modelId="{8F6786D1-D25D-4122-9E6B-063C9E9D8009}" type="presOf" srcId="{169C6794-D74E-4D84-BE35-C5FF8FF2015D}" destId="{64E61993-94B5-4BA2-B2C7-CA9D884A47AB}" srcOrd="0" destOrd="3" presId="urn:microsoft.com/office/officeart/2005/8/layout/vList2"/>
    <dgm:cxn modelId="{C9BD6BA7-4652-4217-B6B1-A066E658D623}" type="presOf" srcId="{2DCFB65A-9693-4FF3-A5A2-1B93B9482914}" destId="{64E61993-94B5-4BA2-B2C7-CA9D884A47AB}" srcOrd="0" destOrd="2" presId="urn:microsoft.com/office/officeart/2005/8/layout/vList2"/>
    <dgm:cxn modelId="{23D16153-551D-42F7-82BB-1683E903F3BA}" srcId="{94C080BD-B01D-4432-A3F4-F3ED4FA507D3}" destId="{0D0C25CB-407E-4C9D-A149-7A77CF8E1934}" srcOrd="0" destOrd="0" parTransId="{11F3AE86-9E87-425A-BE93-522EC706063B}" sibTransId="{1344752D-EF30-4C1C-B08D-CA3C4DA1C66B}"/>
    <dgm:cxn modelId="{83AE268D-E1B3-4009-B279-9A366405D238}" srcId="{BA9F5A07-2C66-485D-9D7D-B3BC29E825F4}" destId="{148565BE-5156-4A77-8853-0A4C761639A4}" srcOrd="0" destOrd="0" parTransId="{86CD400A-CCF5-467B-8501-A8632BB30E9C}" sibTransId="{D44884BD-EBDD-4239-BBD2-AEC7136C1D24}"/>
    <dgm:cxn modelId="{330FF07C-A1E8-4064-B900-7E9849F13540}" srcId="{BA9F5A07-2C66-485D-9D7D-B3BC29E825F4}" destId="{2DCFB65A-9693-4FF3-A5A2-1B93B9482914}" srcOrd="2" destOrd="0" parTransId="{D9A116F4-A7EC-4796-B347-1F8862D54D5C}" sibTransId="{29CBCFBF-CDEA-4B6F-99F7-5E8FBB032F4F}"/>
    <dgm:cxn modelId="{63C2ABC5-1ABB-4D61-88EB-54C8AD4D1B3C}" type="presOf" srcId="{A3F57024-2170-4152-AF94-9DFEF45C9EDB}" destId="{64E61993-94B5-4BA2-B2C7-CA9D884A47AB}" srcOrd="0" destOrd="10" presId="urn:microsoft.com/office/officeart/2005/8/layout/vList2"/>
    <dgm:cxn modelId="{0BC46FD0-48C7-4723-87B8-3D728C428241}" srcId="{477EB776-6B5A-4D1E-9CCF-46BBF64229CC}" destId="{94C080BD-B01D-4432-A3F4-F3ED4FA507D3}" srcOrd="1" destOrd="0" parTransId="{BFDD36C9-5BC3-489D-9FDF-F5186EE2A751}" sibTransId="{3B604E02-EEE3-4B74-A12B-450FDBE8B710}"/>
    <dgm:cxn modelId="{755FAC33-5467-46EC-BBEB-214E7428CF3A}" srcId="{BA9F5A07-2C66-485D-9D7D-B3BC29E825F4}" destId="{43F3E160-E481-4118-9E10-1C540188260C}" srcOrd="4" destOrd="0" parTransId="{77F29E04-F389-4B46-AA12-0530CA24FE88}" sibTransId="{E0F7D27D-31DE-4105-829E-DD5F37B2975F}"/>
    <dgm:cxn modelId="{60CFB83E-C14A-4D65-932B-C8BFCDCCAFCD}" srcId="{BA9F5A07-2C66-485D-9D7D-B3BC29E825F4}" destId="{645AD470-3C32-4F51-A277-97F493B9B452}" srcOrd="8" destOrd="0" parTransId="{EE211D39-5334-4B56-AB92-6249C7DB4350}" sibTransId="{C293D811-3E81-41D3-9171-4BC7701F7E59}"/>
    <dgm:cxn modelId="{DB831E3F-1053-418E-A6CD-1ED907AE9CCC}" type="presOf" srcId="{2A019310-D900-417E-84CA-A0CB99A3FA7B}" destId="{64E61993-94B5-4BA2-B2C7-CA9D884A47AB}" srcOrd="0" destOrd="13" presId="urn:microsoft.com/office/officeart/2005/8/layout/vList2"/>
    <dgm:cxn modelId="{78F87744-3CE6-40EB-A4C2-4C21827628CD}" srcId="{94C080BD-B01D-4432-A3F4-F3ED4FA507D3}" destId="{5BF9D70F-AE37-4D45-9D83-F64589079167}" srcOrd="1" destOrd="0" parTransId="{14119A08-06BA-40EC-AD19-0CA01E5CB260}" sibTransId="{5DA608EC-F6E0-42BA-BB09-8FF85087149D}"/>
    <dgm:cxn modelId="{E600C9D2-62F2-410A-9615-43692DD6FC82}" type="presOf" srcId="{F4E2E646-48CD-4949-AC75-024FA3669D3B}" destId="{64E61993-94B5-4BA2-B2C7-CA9D884A47AB}" srcOrd="0" destOrd="6" presId="urn:microsoft.com/office/officeart/2005/8/layout/vList2"/>
    <dgm:cxn modelId="{1BB1BB3A-FE6F-40ED-B0C3-99B82448306C}" type="presOf" srcId="{645AD470-3C32-4F51-A277-97F493B9B452}" destId="{64E61993-94B5-4BA2-B2C7-CA9D884A47AB}" srcOrd="0" destOrd="8" presId="urn:microsoft.com/office/officeart/2005/8/layout/vList2"/>
    <dgm:cxn modelId="{FC4665BA-C0A0-4F89-8F1A-A02FB8A0B810}" type="presOf" srcId="{BA9F5A07-2C66-485D-9D7D-B3BC29E825F4}" destId="{C57550BF-C706-4381-8F88-8A25C6369D59}" srcOrd="0" destOrd="0" presId="urn:microsoft.com/office/officeart/2005/8/layout/vList2"/>
    <dgm:cxn modelId="{A9002675-FA8A-4192-86C2-D03CA819C97A}" srcId="{BA9F5A07-2C66-485D-9D7D-B3BC29E825F4}" destId="{169C6794-D74E-4D84-BE35-C5FF8FF2015D}" srcOrd="3" destOrd="0" parTransId="{71FBED45-6F3A-4CDE-A39D-0E613DF3EF4E}" sibTransId="{36F080C5-31EA-45E2-879A-EBF323045957}"/>
    <dgm:cxn modelId="{1EA640AE-507D-461A-B5F4-08344BDA84EB}" srcId="{BA9F5A07-2C66-485D-9D7D-B3BC29E825F4}" destId="{2A019310-D900-417E-84CA-A0CB99A3FA7B}" srcOrd="13" destOrd="0" parTransId="{E85846DA-C3E7-48C2-87BA-BFE45DCC206A}" sibTransId="{45F0BBA1-832B-4A9D-9EA3-8917ABDC7C9E}"/>
    <dgm:cxn modelId="{69F2687F-5AF5-43EE-BA8C-9A3994872BDD}" srcId="{BA9F5A07-2C66-485D-9D7D-B3BC29E825F4}" destId="{7C2F6BDE-3C55-486F-B678-E6232ECC4A35}" srcOrd="9" destOrd="0" parTransId="{FC77B4F9-1711-43AF-A4EB-B687397D6822}" sibTransId="{CBB3D712-A59A-443C-803F-D6DBFE2333EF}"/>
    <dgm:cxn modelId="{05A21E31-1FAB-438C-BDDB-A40136CE938A}" type="presOf" srcId="{7C2F6BDE-3C55-486F-B678-E6232ECC4A35}" destId="{64E61993-94B5-4BA2-B2C7-CA9D884A47AB}" srcOrd="0" destOrd="9" presId="urn:microsoft.com/office/officeart/2005/8/layout/vList2"/>
    <dgm:cxn modelId="{3C177EF9-B8FE-469E-B024-E265DE65F1E8}" type="presOf" srcId="{71FF58DC-5B6C-4EA0-A2F0-58612C30BDBD}" destId="{86929707-3854-4B02-BD17-730FA7BD4D68}" srcOrd="0" destOrd="2" presId="urn:microsoft.com/office/officeart/2005/8/layout/vList2"/>
    <dgm:cxn modelId="{2FAE7EC6-563D-48F0-8BA2-B9AEAB07329D}" type="presOf" srcId="{0D0C25CB-407E-4C9D-A149-7A77CF8E1934}" destId="{86929707-3854-4B02-BD17-730FA7BD4D68}" srcOrd="0" destOrd="0" presId="urn:microsoft.com/office/officeart/2005/8/layout/vList2"/>
    <dgm:cxn modelId="{FA16769F-8224-40C4-B477-8101C57F72ED}" type="presOf" srcId="{43F3E160-E481-4118-9E10-1C540188260C}" destId="{64E61993-94B5-4BA2-B2C7-CA9D884A47AB}" srcOrd="0" destOrd="4" presId="urn:microsoft.com/office/officeart/2005/8/layout/vList2"/>
    <dgm:cxn modelId="{A784A1AA-C89C-440B-BFDD-60A42B0FEF16}" srcId="{BA9F5A07-2C66-485D-9D7D-B3BC29E825F4}" destId="{93503A5D-7C16-48FD-A1E9-70AA6ECE64F3}" srcOrd="5" destOrd="0" parTransId="{A5A8AA52-7E1E-4C43-B136-E62D8EA95469}" sibTransId="{59F70B2E-9ACA-494F-96D7-76587FE730BC}"/>
    <dgm:cxn modelId="{09DBEA2A-B217-4312-878F-0B3A38DCB12E}" type="presOf" srcId="{5BF9D70F-AE37-4D45-9D83-F64589079167}" destId="{86929707-3854-4B02-BD17-730FA7BD4D68}" srcOrd="0" destOrd="1" presId="urn:microsoft.com/office/officeart/2005/8/layout/vList2"/>
    <dgm:cxn modelId="{AF248424-B7F6-41DE-912D-C43D5C4400B8}" type="presOf" srcId="{94C080BD-B01D-4432-A3F4-F3ED4FA507D3}" destId="{82DB3E3F-869E-4FA0-B68E-5381E35A20CC}" srcOrd="0" destOrd="0" presId="urn:microsoft.com/office/officeart/2005/8/layout/vList2"/>
    <dgm:cxn modelId="{F601EBB9-2CFA-4018-BFA8-57D0702CFA66}" type="presOf" srcId="{A33DC9F4-7DB0-4072-9236-E9DAA6B4AD3F}" destId="{64E61993-94B5-4BA2-B2C7-CA9D884A47AB}" srcOrd="0" destOrd="12" presId="urn:microsoft.com/office/officeart/2005/8/layout/vList2"/>
    <dgm:cxn modelId="{D4211766-ABC9-4EF3-88FE-1EBCFDBEAA51}" type="presOf" srcId="{05B4773C-7853-4C57-9FDB-1F57A9D9AEE6}" destId="{64E61993-94B5-4BA2-B2C7-CA9D884A47AB}" srcOrd="0" destOrd="11" presId="urn:microsoft.com/office/officeart/2005/8/layout/vList2"/>
    <dgm:cxn modelId="{F1C58175-91CE-42B5-A914-6AC8D259A4C5}" type="presOf" srcId="{72C6C3FE-A68C-4F09-ABD9-384E802110D9}" destId="{64E61993-94B5-4BA2-B2C7-CA9D884A47AB}" srcOrd="0" destOrd="7" presId="urn:microsoft.com/office/officeart/2005/8/layout/vList2"/>
    <dgm:cxn modelId="{27ECFC6D-D856-4097-A74F-613E01917466}" srcId="{BA9F5A07-2C66-485D-9D7D-B3BC29E825F4}" destId="{A33DC9F4-7DB0-4072-9236-E9DAA6B4AD3F}" srcOrd="12" destOrd="0" parTransId="{8A0DD43C-3124-4705-A8C1-B18BF960C63F}" sibTransId="{9BDCE0FC-2AF9-4AFF-A560-86B8196695E0}"/>
    <dgm:cxn modelId="{4A81CAB5-B942-4591-8800-5BF23BBA4EB0}" type="presParOf" srcId="{3424C572-ECC6-41FE-A37A-09E4ED070E48}" destId="{C57550BF-C706-4381-8F88-8A25C6369D59}" srcOrd="0" destOrd="0" presId="urn:microsoft.com/office/officeart/2005/8/layout/vList2"/>
    <dgm:cxn modelId="{4E2C67A6-6D46-42B1-B094-CD97EF9242CD}" type="presParOf" srcId="{3424C572-ECC6-41FE-A37A-09E4ED070E48}" destId="{64E61993-94B5-4BA2-B2C7-CA9D884A47AB}" srcOrd="1" destOrd="0" presId="urn:microsoft.com/office/officeart/2005/8/layout/vList2"/>
    <dgm:cxn modelId="{3756D8AB-C4CF-40CA-BBE4-40CCDB1E9613}" type="presParOf" srcId="{3424C572-ECC6-41FE-A37A-09E4ED070E48}" destId="{82DB3E3F-869E-4FA0-B68E-5381E35A20CC}" srcOrd="2" destOrd="0" presId="urn:microsoft.com/office/officeart/2005/8/layout/vList2"/>
    <dgm:cxn modelId="{DD2F9014-42EB-4ED0-AB78-31E395B172E0}" type="presParOf" srcId="{3424C572-ECC6-41FE-A37A-09E4ED070E48}" destId="{86929707-3854-4B02-BD17-730FA7BD4D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EB776-6B5A-4D1E-9CCF-46BBF6422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9F5A07-2C66-485D-9D7D-B3BC29E825F4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800" dirty="0"/>
            <a:t>Prestaciones SILVER a nivel </a:t>
          </a:r>
          <a:r>
            <a:rPr lang="es-ES" sz="1800" i="1" dirty="0"/>
            <a:t>offline</a:t>
          </a:r>
          <a:r>
            <a:rPr lang="es-ES" sz="1800" dirty="0"/>
            <a:t> (presencial)</a:t>
          </a:r>
        </a:p>
      </dgm:t>
    </dgm:pt>
    <dgm:pt modelId="{D6C768BB-9938-4C51-AE58-99F61A5F13A2}" type="parTrans" cxnId="{3EC609FD-9C27-49DF-977E-6E3EDD5DF1EA}">
      <dgm:prSet/>
      <dgm:spPr/>
      <dgm:t>
        <a:bodyPr/>
        <a:lstStyle/>
        <a:p>
          <a:endParaRPr lang="es-ES"/>
        </a:p>
      </dgm:t>
    </dgm:pt>
    <dgm:pt modelId="{7AB60A1E-6849-4861-A23F-07C1B347009F}" type="sibTrans" cxnId="{3EC609FD-9C27-49DF-977E-6E3EDD5DF1EA}">
      <dgm:prSet/>
      <dgm:spPr/>
      <dgm:t>
        <a:bodyPr/>
        <a:lstStyle/>
        <a:p>
          <a:endParaRPr lang="es-ES"/>
        </a:p>
      </dgm:t>
    </dgm:pt>
    <dgm:pt modelId="{DD9286B2-444F-469B-B565-61101138366B}">
      <dgm:prSet phldrT="[Texto]" custT="1"/>
      <dgm:spPr/>
      <dgm:t>
        <a:bodyPr tIns="180000" bIns="180000"/>
        <a:lstStyle/>
        <a:p>
          <a:pPr algn="just"/>
          <a:r>
            <a:rPr lang="es-ES" sz="1600" kern="1200" dirty="0">
              <a:latin typeface="Abadi Extra Light" panose="020B0204020104020204" pitchFamily="34" charset="0"/>
            </a:rPr>
            <a:t>Presencia (logo) en folletos, </a:t>
          </a:r>
          <a:r>
            <a:rPr lang="es-ES" sz="1600" kern="1200" dirty="0" err="1">
              <a:latin typeface="Abadi Extra Light" panose="020B0204020104020204" pitchFamily="34" charset="0"/>
            </a:rPr>
            <a:t>website</a:t>
          </a:r>
          <a:r>
            <a:rPr lang="es-ES" sz="1600" kern="1200" dirty="0">
              <a:latin typeface="Abadi Extra Light" panose="020B0204020104020204" pitchFamily="34" charset="0"/>
            </a:rPr>
            <a:t> y en el welcome pack de la conferencia.</a:t>
          </a:r>
        </a:p>
      </dgm:t>
    </dgm:pt>
    <dgm:pt modelId="{7502716E-0CDA-47D0-9795-4921039EA6C9}" type="parTrans" cxnId="{1C19E575-C4C6-45EB-AE43-25617831E75F}">
      <dgm:prSet/>
      <dgm:spPr/>
      <dgm:t>
        <a:bodyPr/>
        <a:lstStyle/>
        <a:p>
          <a:endParaRPr lang="es-ES"/>
        </a:p>
      </dgm:t>
    </dgm:pt>
    <dgm:pt modelId="{FED6157A-A61E-4A60-9661-FD09E651D6B0}" type="sibTrans" cxnId="{1C19E575-C4C6-45EB-AE43-25617831E75F}">
      <dgm:prSet/>
      <dgm:spPr/>
      <dgm:t>
        <a:bodyPr/>
        <a:lstStyle/>
        <a:p>
          <a:endParaRPr lang="es-ES"/>
        </a:p>
      </dgm:t>
    </dgm:pt>
    <dgm:pt modelId="{94C080BD-B01D-4432-A3F4-F3ED4FA507D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800" dirty="0"/>
            <a:t>Prestaciones SILVER a nivel </a:t>
          </a:r>
          <a:r>
            <a:rPr lang="es-ES" sz="1800" i="1" dirty="0"/>
            <a:t>online</a:t>
          </a:r>
        </a:p>
      </dgm:t>
    </dgm:pt>
    <dgm:pt modelId="{BFDD36C9-5BC3-489D-9FDF-F5186EE2A751}" type="parTrans" cxnId="{0BC46FD0-48C7-4723-87B8-3D728C428241}">
      <dgm:prSet/>
      <dgm:spPr/>
      <dgm:t>
        <a:bodyPr/>
        <a:lstStyle/>
        <a:p>
          <a:endParaRPr lang="es-ES"/>
        </a:p>
      </dgm:t>
    </dgm:pt>
    <dgm:pt modelId="{3B604E02-EEE3-4B74-A12B-450FDBE8B710}" type="sibTrans" cxnId="{0BC46FD0-48C7-4723-87B8-3D728C428241}">
      <dgm:prSet/>
      <dgm:spPr/>
      <dgm:t>
        <a:bodyPr/>
        <a:lstStyle/>
        <a:p>
          <a:endParaRPr lang="es-ES"/>
        </a:p>
      </dgm:t>
    </dgm:pt>
    <dgm:pt modelId="{0D0C25CB-407E-4C9D-A149-7A77CF8E1934}">
      <dgm:prSet phldrT="[Texto]" custT="1"/>
      <dgm:spPr/>
      <dgm:t>
        <a:bodyPr tIns="180000" bIns="180000"/>
        <a:lstStyle/>
        <a:p>
          <a:r>
            <a:rPr lang="es-ES" sz="1600" dirty="0">
              <a:latin typeface="Abadi Extra Light" panose="020B0204020104020204" pitchFamily="34" charset="0"/>
            </a:rPr>
            <a:t>Agitación en redes sociales, donde EFPA España cuenta con más de 55.000 seguidores.</a:t>
          </a:r>
        </a:p>
      </dgm:t>
    </dgm:pt>
    <dgm:pt modelId="{11F3AE86-9E87-425A-BE93-522EC706063B}" type="parTrans" cxnId="{23D16153-551D-42F7-82BB-1683E903F3BA}">
      <dgm:prSet/>
      <dgm:spPr/>
      <dgm:t>
        <a:bodyPr/>
        <a:lstStyle/>
        <a:p>
          <a:endParaRPr lang="es-ES"/>
        </a:p>
      </dgm:t>
    </dgm:pt>
    <dgm:pt modelId="{1344752D-EF30-4C1C-B08D-CA3C4DA1C66B}" type="sibTrans" cxnId="{23D16153-551D-42F7-82BB-1683E903F3BA}">
      <dgm:prSet/>
      <dgm:spPr/>
      <dgm:t>
        <a:bodyPr/>
        <a:lstStyle/>
        <a:p>
          <a:endParaRPr lang="es-ES"/>
        </a:p>
      </dgm:t>
    </dgm:pt>
    <dgm:pt modelId="{65247DAF-2687-4302-8D0E-E91C4C5F8CC9}">
      <dgm:prSet custT="1"/>
      <dgm:spPr/>
      <dgm:t>
        <a:bodyPr tIns="180000" bIns="180000"/>
        <a:lstStyle/>
        <a:p>
          <a:pPr algn="just"/>
          <a:r>
            <a:rPr lang="es-ES" sz="1600" kern="1200" dirty="0">
              <a:latin typeface="Abadi Extra Light" panose="020B0204020104020204" pitchFamily="34" charset="0"/>
            </a:rPr>
            <a:t>Presencia (logo) en los banners de las diferentes salas del congreso.</a:t>
          </a:r>
        </a:p>
      </dgm:t>
    </dgm:pt>
    <dgm:pt modelId="{D420C9D1-3622-4796-91BA-A49A16E5C8C4}" type="parTrans" cxnId="{03030D93-E188-416B-A783-2E9FD3AC2F23}">
      <dgm:prSet/>
      <dgm:spPr/>
      <dgm:t>
        <a:bodyPr/>
        <a:lstStyle/>
        <a:p>
          <a:endParaRPr lang="es-ES"/>
        </a:p>
      </dgm:t>
    </dgm:pt>
    <dgm:pt modelId="{70922EE7-1854-4536-9D39-12B98743649E}" type="sibTrans" cxnId="{03030D93-E188-416B-A783-2E9FD3AC2F23}">
      <dgm:prSet/>
      <dgm:spPr/>
      <dgm:t>
        <a:bodyPr/>
        <a:lstStyle/>
        <a:p>
          <a:endParaRPr lang="es-ES"/>
        </a:p>
      </dgm:t>
    </dgm:pt>
    <dgm:pt modelId="{639838BC-4541-4A6C-B977-D3B35277598A}">
      <dgm:prSet custT="1"/>
      <dgm:spPr/>
      <dgm:t>
        <a:bodyPr tIns="180000" bIns="180000"/>
        <a:lstStyle/>
        <a:p>
          <a:pPr algn="just"/>
          <a:r>
            <a:rPr lang="es-ES" sz="1600" kern="1200" dirty="0">
              <a:latin typeface="Abadi Extra Light" panose="020B0204020104020204" pitchFamily="34" charset="0"/>
            </a:rPr>
            <a:t>Stand en la sala de exposición con ubicación en zona SILVER.</a:t>
          </a:r>
        </a:p>
      </dgm:t>
    </dgm:pt>
    <dgm:pt modelId="{683334C3-F03C-4255-BEA2-0883A1DCA8DA}" type="parTrans" cxnId="{3F102E70-9C88-4C6F-8237-50A62AEB14E5}">
      <dgm:prSet/>
      <dgm:spPr/>
      <dgm:t>
        <a:bodyPr/>
        <a:lstStyle/>
        <a:p>
          <a:endParaRPr lang="es-ES"/>
        </a:p>
      </dgm:t>
    </dgm:pt>
    <dgm:pt modelId="{22FFB641-249A-4C0E-8FFA-263BBE3C2C4A}" type="sibTrans" cxnId="{3F102E70-9C88-4C6F-8237-50A62AEB14E5}">
      <dgm:prSet/>
      <dgm:spPr/>
      <dgm:t>
        <a:bodyPr/>
        <a:lstStyle/>
        <a:p>
          <a:endParaRPr lang="es-ES"/>
        </a:p>
      </dgm:t>
    </dgm:pt>
    <dgm:pt modelId="{35C87539-6BA0-4F46-BE91-BCEB7C10B615}">
      <dgm:prSet custT="1"/>
      <dgm:spPr/>
      <dgm:t>
        <a:bodyPr/>
        <a:lstStyle/>
        <a:p>
          <a:pPr algn="just"/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2 entradas con todo incluido.</a:t>
          </a:r>
          <a:endParaRPr lang="es-ES" sz="1600" kern="1200" dirty="0">
            <a:latin typeface="Abadi Extra Light" panose="020B0204020104020204" pitchFamily="34" charset="0"/>
          </a:endParaRPr>
        </a:p>
      </dgm:t>
    </dgm:pt>
    <dgm:pt modelId="{20A9C5BB-21F7-4F44-8F50-7C28C954CF7F}" type="sibTrans" cxnId="{063F7152-A1E2-4EF5-8DCB-E26CC12DF147}">
      <dgm:prSet/>
      <dgm:spPr/>
      <dgm:t>
        <a:bodyPr/>
        <a:lstStyle/>
        <a:p>
          <a:endParaRPr lang="es-ES"/>
        </a:p>
      </dgm:t>
    </dgm:pt>
    <dgm:pt modelId="{FB594207-A98B-4794-8A63-3D451AF4BF14}" type="parTrans" cxnId="{063F7152-A1E2-4EF5-8DCB-E26CC12DF147}">
      <dgm:prSet/>
      <dgm:spPr/>
      <dgm:t>
        <a:bodyPr/>
        <a:lstStyle/>
        <a:p>
          <a:endParaRPr lang="es-ES"/>
        </a:p>
      </dgm:t>
    </dgm:pt>
    <dgm:pt modelId="{CDD8F22B-8CA8-4711-9220-6B6D57E5C051}">
      <dgm:prSet phldrT="[Texto]" custT="1"/>
      <dgm:spPr/>
      <dgm:t>
        <a:bodyPr/>
        <a:lstStyle/>
        <a:p>
          <a:r>
            <a:rPr lang="es-ES" sz="1600" dirty="0">
              <a:latin typeface="Abadi Extra Light" panose="020B0204020104020204" pitchFamily="34" charset="0"/>
            </a:rPr>
            <a:t>Presencia del logo en el blog del congreso.</a:t>
          </a:r>
        </a:p>
      </dgm:t>
    </dgm:pt>
    <dgm:pt modelId="{61D35EF8-DFB5-4D4D-8246-45B4B6D70CCD}" type="parTrans" cxnId="{6649991C-0CAB-419D-96C9-D077AC8085A7}">
      <dgm:prSet/>
      <dgm:spPr/>
      <dgm:t>
        <a:bodyPr/>
        <a:lstStyle/>
        <a:p>
          <a:endParaRPr lang="es-ES"/>
        </a:p>
      </dgm:t>
    </dgm:pt>
    <dgm:pt modelId="{416D0A3B-3729-4A3D-8308-1CC423C68AB2}" type="sibTrans" cxnId="{6649991C-0CAB-419D-96C9-D077AC8085A7}">
      <dgm:prSet/>
      <dgm:spPr/>
      <dgm:t>
        <a:bodyPr/>
        <a:lstStyle/>
        <a:p>
          <a:endParaRPr lang="es-ES"/>
        </a:p>
      </dgm:t>
    </dgm:pt>
    <dgm:pt modelId="{B546F0F3-E8F6-4F76-B863-3D661A1F9FB0}">
      <dgm:prSet custT="1"/>
      <dgm:spPr/>
      <dgm:t>
        <a:bodyPr/>
        <a:lstStyle/>
        <a:p>
          <a:pPr algn="just"/>
          <a:endParaRPr lang="es-ES" sz="1600" kern="1200" dirty="0">
            <a:latin typeface="Abadi Extra Light" panose="020B0204020104020204" pitchFamily="34" charset="0"/>
          </a:endParaRPr>
        </a:p>
      </dgm:t>
    </dgm:pt>
    <dgm:pt modelId="{E0C4379B-2A1A-4B2B-B77A-0E08F606B4EE}" type="parTrans" cxnId="{C2C70E9D-6046-4EAA-B8EE-F471C5D890A6}">
      <dgm:prSet/>
      <dgm:spPr/>
      <dgm:t>
        <a:bodyPr/>
        <a:lstStyle/>
        <a:p>
          <a:endParaRPr lang="es-ES"/>
        </a:p>
      </dgm:t>
    </dgm:pt>
    <dgm:pt modelId="{8DDD56D4-0039-493D-9F13-D1AD96E9E471}" type="sibTrans" cxnId="{C2C70E9D-6046-4EAA-B8EE-F471C5D890A6}">
      <dgm:prSet/>
      <dgm:spPr/>
      <dgm:t>
        <a:bodyPr/>
        <a:lstStyle/>
        <a:p>
          <a:endParaRPr lang="es-ES"/>
        </a:p>
      </dgm:t>
    </dgm:pt>
    <dgm:pt modelId="{64705C32-4527-4506-BFED-8741FC1AF5A2}">
      <dgm:prSet custT="1"/>
      <dgm:spPr/>
      <dgm:t>
        <a:bodyPr/>
        <a:lstStyle/>
        <a:p>
          <a:pPr algn="just"/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Aparición de logotipo en los videos promocionales del congreso.</a:t>
          </a:r>
          <a:endParaRPr lang="es-ES" sz="1600" kern="1200" dirty="0">
            <a:latin typeface="Abadi Extra Light" panose="020B0204020104020204" pitchFamily="34" charset="0"/>
          </a:endParaRPr>
        </a:p>
      </dgm:t>
    </dgm:pt>
    <dgm:pt modelId="{B9693AC4-B82A-4B98-A3A9-DFA214FDB2B5}" type="parTrans" cxnId="{9FF4240E-7FAD-43F0-9669-4C9B3987998F}">
      <dgm:prSet/>
      <dgm:spPr/>
      <dgm:t>
        <a:bodyPr/>
        <a:lstStyle/>
        <a:p>
          <a:endParaRPr lang="es-ES"/>
        </a:p>
      </dgm:t>
    </dgm:pt>
    <dgm:pt modelId="{2C1E8DFB-8D03-4FED-83D6-310C14905060}" type="sibTrans" cxnId="{9FF4240E-7FAD-43F0-9669-4C9B3987998F}">
      <dgm:prSet/>
      <dgm:spPr/>
      <dgm:t>
        <a:bodyPr/>
        <a:lstStyle/>
        <a:p>
          <a:endParaRPr lang="es-ES"/>
        </a:p>
      </dgm:t>
    </dgm:pt>
    <dgm:pt modelId="{8A4E80A0-89A5-423C-A509-0E96653BDF62}">
      <dgm:prSet custT="1"/>
      <dgm:spPr/>
      <dgm:t>
        <a:bodyPr/>
        <a:lstStyle/>
        <a:p>
          <a:pPr algn="just"/>
          <a:r>
            <a:rPr lang="es-ES" sz="1600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  <a:cs typeface="+mn-cs"/>
            </a:rPr>
            <a:t>Aparición de logotipo en los anuncios previos del congreso.</a:t>
          </a:r>
        </a:p>
      </dgm:t>
    </dgm:pt>
    <dgm:pt modelId="{120FABC8-216B-47C0-916E-F8597B33506C}" type="parTrans" cxnId="{87E28715-35AD-41CE-9C00-447E17419086}">
      <dgm:prSet/>
      <dgm:spPr/>
      <dgm:t>
        <a:bodyPr/>
        <a:lstStyle/>
        <a:p>
          <a:endParaRPr lang="es-ES"/>
        </a:p>
      </dgm:t>
    </dgm:pt>
    <dgm:pt modelId="{459D6E91-147A-4E97-9203-7D4811B1BF7B}" type="sibTrans" cxnId="{87E28715-35AD-41CE-9C00-447E17419086}">
      <dgm:prSet/>
      <dgm:spPr/>
      <dgm:t>
        <a:bodyPr/>
        <a:lstStyle/>
        <a:p>
          <a:endParaRPr lang="es-ES"/>
        </a:p>
      </dgm:t>
    </dgm:pt>
    <dgm:pt modelId="{81E566C9-F040-4A20-9C0A-BB33CBF0D625}">
      <dgm:prSet custT="1"/>
      <dgm:spPr/>
      <dgm:t>
        <a:bodyPr/>
        <a:lstStyle/>
        <a:p>
          <a:pPr algn="just"/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1C988C3D-435E-4F0A-9847-7A79F226F173}" type="parTrans" cxnId="{E99C3849-D059-4D76-B8B5-8CB111DAABC0}">
      <dgm:prSet/>
      <dgm:spPr/>
      <dgm:t>
        <a:bodyPr/>
        <a:lstStyle/>
        <a:p>
          <a:endParaRPr lang="es-ES"/>
        </a:p>
      </dgm:t>
    </dgm:pt>
    <dgm:pt modelId="{BF58A9A5-E0E6-4D9B-B37F-46EE6DEB2E10}" type="sibTrans" cxnId="{E99C3849-D059-4D76-B8B5-8CB111DAABC0}">
      <dgm:prSet/>
      <dgm:spPr/>
      <dgm:t>
        <a:bodyPr/>
        <a:lstStyle/>
        <a:p>
          <a:endParaRPr lang="es-ES"/>
        </a:p>
      </dgm:t>
    </dgm:pt>
    <dgm:pt modelId="{E348A96B-016F-4294-9770-2E0F80DAF4F4}">
      <dgm:prSet custT="1"/>
      <dgm:spPr/>
      <dgm:t>
        <a:bodyPr/>
        <a:lstStyle/>
        <a:p>
          <a:pPr algn="just"/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CB0EBE18-CD94-4674-B2AF-5FDCCC16FAE0}" type="parTrans" cxnId="{97DFE43F-54DC-4674-A4F8-E34CF7BE9290}">
      <dgm:prSet/>
      <dgm:spPr/>
      <dgm:t>
        <a:bodyPr/>
        <a:lstStyle/>
        <a:p>
          <a:endParaRPr lang="es-ES"/>
        </a:p>
      </dgm:t>
    </dgm:pt>
    <dgm:pt modelId="{EF939E5D-697B-49FD-8D97-4E3FA0D84F70}" type="sibTrans" cxnId="{97DFE43F-54DC-4674-A4F8-E34CF7BE9290}">
      <dgm:prSet/>
      <dgm:spPr/>
      <dgm:t>
        <a:bodyPr/>
        <a:lstStyle/>
        <a:p>
          <a:endParaRPr lang="es-ES"/>
        </a:p>
      </dgm:t>
    </dgm:pt>
    <dgm:pt modelId="{3424C572-ECC6-41FE-A37A-09E4ED070E48}" type="pres">
      <dgm:prSet presAssocID="{477EB776-6B5A-4D1E-9CCF-46BBF64229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7550BF-C706-4381-8F88-8A25C6369D59}" type="pres">
      <dgm:prSet presAssocID="{BA9F5A07-2C66-485D-9D7D-B3BC29E825F4}" presName="parentText" presStyleLbl="node1" presStyleIdx="0" presStyleCnt="2" custScaleY="39988" custLinFactNeighborX="-43453" custLinFactNeighborY="-12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61993-94B5-4BA2-B2C7-CA9D884A47AB}" type="pres">
      <dgm:prSet presAssocID="{BA9F5A07-2C66-485D-9D7D-B3BC29E825F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B3E3F-869E-4FA0-B68E-5381E35A20CC}" type="pres">
      <dgm:prSet presAssocID="{94C080BD-B01D-4432-A3F4-F3ED4FA507D3}" presName="parentText" presStyleLbl="node1" presStyleIdx="1" presStyleCnt="2" custScaleY="37712" custLinFactNeighborX="-19249" custLinFactNeighborY="42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29707-3854-4B02-BD17-730FA7BD4D68}" type="pres">
      <dgm:prSet presAssocID="{94C080BD-B01D-4432-A3F4-F3ED4FA507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D34466-BA23-426A-AD82-B58C49827D20}" type="presOf" srcId="{E348A96B-016F-4294-9770-2E0F80DAF4F4}" destId="{64E61993-94B5-4BA2-B2C7-CA9D884A47AB}" srcOrd="0" destOrd="6" presId="urn:microsoft.com/office/officeart/2005/8/layout/vList2"/>
    <dgm:cxn modelId="{6361F273-DF9A-42E2-9093-764DBC19C7E3}" type="presOf" srcId="{DD9286B2-444F-469B-B565-61101138366B}" destId="{64E61993-94B5-4BA2-B2C7-CA9D884A47AB}" srcOrd="0" destOrd="0" presId="urn:microsoft.com/office/officeart/2005/8/layout/vList2"/>
    <dgm:cxn modelId="{87E28715-35AD-41CE-9C00-447E17419086}" srcId="{BA9F5A07-2C66-485D-9D7D-B3BC29E825F4}" destId="{8A4E80A0-89A5-423C-A509-0E96653BDF62}" srcOrd="5" destOrd="0" parTransId="{120FABC8-216B-47C0-916E-F8597B33506C}" sibTransId="{459D6E91-147A-4E97-9203-7D4811B1BF7B}"/>
    <dgm:cxn modelId="{3EBD63C9-C36E-4C74-91D9-2BC1239E0CAC}" type="presOf" srcId="{B546F0F3-E8F6-4F76-B863-3D661A1F9FB0}" destId="{64E61993-94B5-4BA2-B2C7-CA9D884A47AB}" srcOrd="0" destOrd="8" presId="urn:microsoft.com/office/officeart/2005/8/layout/vList2"/>
    <dgm:cxn modelId="{81BD3CE7-9210-40FE-AEF6-68FFD9123DEC}" type="presOf" srcId="{35C87539-6BA0-4F46-BE91-BCEB7C10B615}" destId="{64E61993-94B5-4BA2-B2C7-CA9D884A47AB}" srcOrd="0" destOrd="3" presId="urn:microsoft.com/office/officeart/2005/8/layout/vList2"/>
    <dgm:cxn modelId="{1C19E575-C4C6-45EB-AE43-25617831E75F}" srcId="{BA9F5A07-2C66-485D-9D7D-B3BC29E825F4}" destId="{DD9286B2-444F-469B-B565-61101138366B}" srcOrd="0" destOrd="0" parTransId="{7502716E-0CDA-47D0-9795-4921039EA6C9}" sibTransId="{FED6157A-A61E-4A60-9661-FD09E651D6B0}"/>
    <dgm:cxn modelId="{2FAE7EC6-563D-48F0-8BA2-B9AEAB07329D}" type="presOf" srcId="{0D0C25CB-407E-4C9D-A149-7A77CF8E1934}" destId="{86929707-3854-4B02-BD17-730FA7BD4D68}" srcOrd="0" destOrd="0" presId="urn:microsoft.com/office/officeart/2005/8/layout/vList2"/>
    <dgm:cxn modelId="{3F102E70-9C88-4C6F-8237-50A62AEB14E5}" srcId="{BA9F5A07-2C66-485D-9D7D-B3BC29E825F4}" destId="{639838BC-4541-4A6C-B977-D3B35277598A}" srcOrd="2" destOrd="0" parTransId="{683334C3-F03C-4255-BEA2-0883A1DCA8DA}" sibTransId="{22FFB641-249A-4C0E-8FFA-263BBE3C2C4A}"/>
    <dgm:cxn modelId="{E99C3849-D059-4D76-B8B5-8CB111DAABC0}" srcId="{BA9F5A07-2C66-485D-9D7D-B3BC29E825F4}" destId="{81E566C9-F040-4A20-9C0A-BB33CBF0D625}" srcOrd="7" destOrd="0" parTransId="{1C988C3D-435E-4F0A-9847-7A79F226F173}" sibTransId="{BF58A9A5-E0E6-4D9B-B37F-46EE6DEB2E10}"/>
    <dgm:cxn modelId="{FC4665BA-C0A0-4F89-8F1A-A02FB8A0B810}" type="presOf" srcId="{BA9F5A07-2C66-485D-9D7D-B3BC29E825F4}" destId="{C57550BF-C706-4381-8F88-8A25C6369D59}" srcOrd="0" destOrd="0" presId="urn:microsoft.com/office/officeart/2005/8/layout/vList2"/>
    <dgm:cxn modelId="{A0A5663E-00C9-46B9-987D-1A6F25D5B9CD}" type="presOf" srcId="{639838BC-4541-4A6C-B977-D3B35277598A}" destId="{64E61993-94B5-4BA2-B2C7-CA9D884A47AB}" srcOrd="0" destOrd="2" presId="urn:microsoft.com/office/officeart/2005/8/layout/vList2"/>
    <dgm:cxn modelId="{0E791AD0-11D0-49A5-AA89-C93DA3D5FCC4}" type="presOf" srcId="{CDD8F22B-8CA8-4711-9220-6B6D57E5C051}" destId="{86929707-3854-4B02-BD17-730FA7BD4D68}" srcOrd="0" destOrd="1" presId="urn:microsoft.com/office/officeart/2005/8/layout/vList2"/>
    <dgm:cxn modelId="{ABE86409-CCF1-41A8-A87E-1829A677390E}" type="presOf" srcId="{65247DAF-2687-4302-8D0E-E91C4C5F8CC9}" destId="{64E61993-94B5-4BA2-B2C7-CA9D884A47AB}" srcOrd="0" destOrd="1" presId="urn:microsoft.com/office/officeart/2005/8/layout/vList2"/>
    <dgm:cxn modelId="{23D16153-551D-42F7-82BB-1683E903F3BA}" srcId="{94C080BD-B01D-4432-A3F4-F3ED4FA507D3}" destId="{0D0C25CB-407E-4C9D-A149-7A77CF8E1934}" srcOrd="0" destOrd="0" parTransId="{11F3AE86-9E87-425A-BE93-522EC706063B}" sibTransId="{1344752D-EF30-4C1C-B08D-CA3C4DA1C66B}"/>
    <dgm:cxn modelId="{3EC609FD-9C27-49DF-977E-6E3EDD5DF1EA}" srcId="{477EB776-6B5A-4D1E-9CCF-46BBF64229CC}" destId="{BA9F5A07-2C66-485D-9D7D-B3BC29E825F4}" srcOrd="0" destOrd="0" parTransId="{D6C768BB-9938-4C51-AE58-99F61A5F13A2}" sibTransId="{7AB60A1E-6849-4861-A23F-07C1B347009F}"/>
    <dgm:cxn modelId="{6649991C-0CAB-419D-96C9-D077AC8085A7}" srcId="{94C080BD-B01D-4432-A3F4-F3ED4FA507D3}" destId="{CDD8F22B-8CA8-4711-9220-6B6D57E5C051}" srcOrd="1" destOrd="0" parTransId="{61D35EF8-DFB5-4D4D-8246-45B4B6D70CCD}" sibTransId="{416D0A3B-3729-4A3D-8308-1CC423C68AB2}"/>
    <dgm:cxn modelId="{063F7152-A1E2-4EF5-8DCB-E26CC12DF147}" srcId="{BA9F5A07-2C66-485D-9D7D-B3BC29E825F4}" destId="{35C87539-6BA0-4F46-BE91-BCEB7C10B615}" srcOrd="3" destOrd="0" parTransId="{FB594207-A98B-4794-8A63-3D451AF4BF14}" sibTransId="{20A9C5BB-21F7-4F44-8F50-7C28C954CF7F}"/>
    <dgm:cxn modelId="{D4651BA0-53CB-4A9B-A5BB-E7E96418B2B1}" type="presOf" srcId="{477EB776-6B5A-4D1E-9CCF-46BBF64229CC}" destId="{3424C572-ECC6-41FE-A37A-09E4ED070E48}" srcOrd="0" destOrd="0" presId="urn:microsoft.com/office/officeart/2005/8/layout/vList2"/>
    <dgm:cxn modelId="{C2C70E9D-6046-4EAA-B8EE-F471C5D890A6}" srcId="{BA9F5A07-2C66-485D-9D7D-B3BC29E825F4}" destId="{B546F0F3-E8F6-4F76-B863-3D661A1F9FB0}" srcOrd="8" destOrd="0" parTransId="{E0C4379B-2A1A-4B2B-B77A-0E08F606B4EE}" sibTransId="{8DDD56D4-0039-493D-9F13-D1AD96E9E471}"/>
    <dgm:cxn modelId="{AF248424-B7F6-41DE-912D-C43D5C4400B8}" type="presOf" srcId="{94C080BD-B01D-4432-A3F4-F3ED4FA507D3}" destId="{82DB3E3F-869E-4FA0-B68E-5381E35A20CC}" srcOrd="0" destOrd="0" presId="urn:microsoft.com/office/officeart/2005/8/layout/vList2"/>
    <dgm:cxn modelId="{97DFE43F-54DC-4674-A4F8-E34CF7BE9290}" srcId="{BA9F5A07-2C66-485D-9D7D-B3BC29E825F4}" destId="{E348A96B-016F-4294-9770-2E0F80DAF4F4}" srcOrd="6" destOrd="0" parTransId="{CB0EBE18-CD94-4674-B2AF-5FDCCC16FAE0}" sibTransId="{EF939E5D-697B-49FD-8D97-4E3FA0D84F70}"/>
    <dgm:cxn modelId="{03030D93-E188-416B-A783-2E9FD3AC2F23}" srcId="{BA9F5A07-2C66-485D-9D7D-B3BC29E825F4}" destId="{65247DAF-2687-4302-8D0E-E91C4C5F8CC9}" srcOrd="1" destOrd="0" parTransId="{D420C9D1-3622-4796-91BA-A49A16E5C8C4}" sibTransId="{70922EE7-1854-4536-9D39-12B98743649E}"/>
    <dgm:cxn modelId="{443F7BDB-B438-452F-A8DB-7DA48D2A99B1}" type="presOf" srcId="{81E566C9-F040-4A20-9C0A-BB33CBF0D625}" destId="{64E61993-94B5-4BA2-B2C7-CA9D884A47AB}" srcOrd="0" destOrd="7" presId="urn:microsoft.com/office/officeart/2005/8/layout/vList2"/>
    <dgm:cxn modelId="{9FF4240E-7FAD-43F0-9669-4C9B3987998F}" srcId="{BA9F5A07-2C66-485D-9D7D-B3BC29E825F4}" destId="{64705C32-4527-4506-BFED-8741FC1AF5A2}" srcOrd="4" destOrd="0" parTransId="{B9693AC4-B82A-4B98-A3A9-DFA214FDB2B5}" sibTransId="{2C1E8DFB-8D03-4FED-83D6-310C14905060}"/>
    <dgm:cxn modelId="{8C546C02-FCBB-4961-AFD5-472FB251F6CE}" type="presOf" srcId="{8A4E80A0-89A5-423C-A509-0E96653BDF62}" destId="{64E61993-94B5-4BA2-B2C7-CA9D884A47AB}" srcOrd="0" destOrd="5" presId="urn:microsoft.com/office/officeart/2005/8/layout/vList2"/>
    <dgm:cxn modelId="{0BC46FD0-48C7-4723-87B8-3D728C428241}" srcId="{477EB776-6B5A-4D1E-9CCF-46BBF64229CC}" destId="{94C080BD-B01D-4432-A3F4-F3ED4FA507D3}" srcOrd="1" destOrd="0" parTransId="{BFDD36C9-5BC3-489D-9FDF-F5186EE2A751}" sibTransId="{3B604E02-EEE3-4B74-A12B-450FDBE8B710}"/>
    <dgm:cxn modelId="{46BBB785-7A84-48FF-A48A-DADCBDE844F9}" type="presOf" srcId="{64705C32-4527-4506-BFED-8741FC1AF5A2}" destId="{64E61993-94B5-4BA2-B2C7-CA9D884A47AB}" srcOrd="0" destOrd="4" presId="urn:microsoft.com/office/officeart/2005/8/layout/vList2"/>
    <dgm:cxn modelId="{4A81CAB5-B942-4591-8800-5BF23BBA4EB0}" type="presParOf" srcId="{3424C572-ECC6-41FE-A37A-09E4ED070E48}" destId="{C57550BF-C706-4381-8F88-8A25C6369D59}" srcOrd="0" destOrd="0" presId="urn:microsoft.com/office/officeart/2005/8/layout/vList2"/>
    <dgm:cxn modelId="{4E2C67A6-6D46-42B1-B094-CD97EF9242CD}" type="presParOf" srcId="{3424C572-ECC6-41FE-A37A-09E4ED070E48}" destId="{64E61993-94B5-4BA2-B2C7-CA9D884A47AB}" srcOrd="1" destOrd="0" presId="urn:microsoft.com/office/officeart/2005/8/layout/vList2"/>
    <dgm:cxn modelId="{3756D8AB-C4CF-40CA-BBE4-40CCDB1E9613}" type="presParOf" srcId="{3424C572-ECC6-41FE-A37A-09E4ED070E48}" destId="{82DB3E3F-869E-4FA0-B68E-5381E35A20CC}" srcOrd="2" destOrd="0" presId="urn:microsoft.com/office/officeart/2005/8/layout/vList2"/>
    <dgm:cxn modelId="{DD2F9014-42EB-4ED0-AB78-31E395B172E0}" type="presParOf" srcId="{3424C572-ECC6-41FE-A37A-09E4ED070E48}" destId="{86929707-3854-4B02-BD17-730FA7BD4D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50BF-C706-4381-8F88-8A25C6369D59}">
      <dsp:nvSpPr>
        <dsp:cNvPr id="0" name=""/>
        <dsp:cNvSpPr/>
      </dsp:nvSpPr>
      <dsp:spPr>
        <a:xfrm>
          <a:off x="0" y="0"/>
          <a:ext cx="11029616" cy="353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Prestaciones PLATINO a </a:t>
          </a:r>
          <a:r>
            <a:rPr lang="es-ES" sz="1800" kern="1200" dirty="0">
              <a:latin typeface="Calibri" panose="020F0502020204030204"/>
              <a:ea typeface="+mn-ea"/>
              <a:cs typeface="+mn-cs"/>
            </a:rPr>
            <a:t>nivel</a:t>
          </a:r>
          <a:r>
            <a:rPr lang="es-ES" sz="1800" kern="1200" dirty="0"/>
            <a:t> </a:t>
          </a:r>
          <a:r>
            <a:rPr lang="es-ES" sz="1800" i="1" kern="1200" dirty="0"/>
            <a:t>offline</a:t>
          </a:r>
          <a:r>
            <a:rPr lang="es-ES" sz="1800" kern="1200" dirty="0"/>
            <a:t> (presencial)</a:t>
          </a:r>
        </a:p>
      </dsp:txBody>
      <dsp:txXfrm>
        <a:off x="17256" y="17256"/>
        <a:ext cx="10995104" cy="318987"/>
      </dsp:txXfrm>
    </dsp:sp>
    <dsp:sp modelId="{64E61993-94B5-4BA2-B2C7-CA9D884A47AB}">
      <dsp:nvSpPr>
        <dsp:cNvPr id="0" name=""/>
        <dsp:cNvSpPr/>
      </dsp:nvSpPr>
      <dsp:spPr>
        <a:xfrm>
          <a:off x="0" y="356105"/>
          <a:ext cx="11029616" cy="283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180000" rIns="113792" bIns="18000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Ponente en mesa redonda del congreso.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Aparición de logotipo en las comunicaciones publicitarias del congreso.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Entrega de material promocional a todos los asistentes.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Presencia destacada (logo) en los banners de las diferentes salas del congreso.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Stand especial en sala de exposición con ubicación preferencial.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Mención en prensa.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Presencia en el desayuno destinado a los ponentes y patrocinadores PLATINO.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5 entradas VIP.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Aparición de logotipo en los videos promocionales del congreso.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>
              <a:latin typeface="Abadi Extra Light" panose="020B0204020104020204" pitchFamily="34" charset="0"/>
            </a:rPr>
            <a:t>Aparición de logotipo en los anuncios previos del congreso.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solidFill>
              <a:schemeClr val="tx1"/>
            </a:solidFill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latin typeface="Abadi Extra Light" panose="020B0204020104020204" pitchFamily="34" charset="0"/>
          </a:endParaRPr>
        </a:p>
      </dsp:txBody>
      <dsp:txXfrm>
        <a:off x="0" y="356105"/>
        <a:ext cx="11029616" cy="2839754"/>
      </dsp:txXfrm>
    </dsp:sp>
    <dsp:sp modelId="{82DB3E3F-869E-4FA0-B68E-5381E35A20CC}">
      <dsp:nvSpPr>
        <dsp:cNvPr id="0" name=""/>
        <dsp:cNvSpPr/>
      </dsp:nvSpPr>
      <dsp:spPr>
        <a:xfrm>
          <a:off x="0" y="3209426"/>
          <a:ext cx="11029616" cy="353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Prestaciones PLATINO a nivel </a:t>
          </a:r>
          <a:r>
            <a:rPr lang="es-ES" sz="1800" i="1" kern="1200" dirty="0"/>
            <a:t>online</a:t>
          </a:r>
        </a:p>
      </dsp:txBody>
      <dsp:txXfrm>
        <a:off x="17256" y="3226682"/>
        <a:ext cx="10995104" cy="318987"/>
      </dsp:txXfrm>
    </dsp:sp>
    <dsp:sp modelId="{86929707-3854-4B02-BD17-730FA7BD4D68}">
      <dsp:nvSpPr>
        <dsp:cNvPr id="0" name=""/>
        <dsp:cNvSpPr/>
      </dsp:nvSpPr>
      <dsp:spPr>
        <a:xfrm>
          <a:off x="0" y="3549359"/>
          <a:ext cx="11029616" cy="111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180000" rIns="113792" bIns="18000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Agradecimiento y mención de reconocimiento en el acto de inauguración de EFPA CONGRESS MÁLAGA 2024.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Agitación en redes sociales, donde EFPA España cuenta con más de 55.000 seguidores.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Presencia del logo en el blog del congreso.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Post o entrevista en la revista digital como representante de patrocinadores.</a:t>
          </a:r>
        </a:p>
      </dsp:txBody>
      <dsp:txXfrm>
        <a:off x="0" y="3549359"/>
        <a:ext cx="11029616" cy="1115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50BF-C706-4381-8F88-8A25C6369D59}">
      <dsp:nvSpPr>
        <dsp:cNvPr id="0" name=""/>
        <dsp:cNvSpPr/>
      </dsp:nvSpPr>
      <dsp:spPr>
        <a:xfrm>
          <a:off x="0" y="0"/>
          <a:ext cx="11029616" cy="29521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Prestaciones GOLD a nivel </a:t>
          </a:r>
          <a:r>
            <a:rPr lang="es-ES" sz="1800" i="1" kern="1200" dirty="0"/>
            <a:t>offline</a:t>
          </a:r>
          <a:r>
            <a:rPr lang="es-ES" sz="1800" kern="1200" dirty="0"/>
            <a:t> (presencial)</a:t>
          </a:r>
        </a:p>
      </dsp:txBody>
      <dsp:txXfrm>
        <a:off x="14411" y="14411"/>
        <a:ext cx="11000794" cy="266394"/>
      </dsp:txXfrm>
    </dsp:sp>
    <dsp:sp modelId="{64E61993-94B5-4BA2-B2C7-CA9D884A47AB}">
      <dsp:nvSpPr>
        <dsp:cNvPr id="0" name=""/>
        <dsp:cNvSpPr/>
      </dsp:nvSpPr>
      <dsp:spPr>
        <a:xfrm>
          <a:off x="0" y="143525"/>
          <a:ext cx="11029616" cy="271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180000" rIns="113792" bIns="180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Ponente en mesa redonda.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Aparición de logotipo en las comunicaciones publicitarias del congreso.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Entrega de material promocional a todos los asistentes.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Presencia destacada (logo) en los banners de las diferentes salas del congreso.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Stand en la sala de exposición con ubicación en zona GOLD.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Mención en prensa.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3 entradas VIP.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Aparición de logotipo en los videos promocionales del congreso.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  <a:cs typeface="+mn-cs"/>
            </a:rPr>
            <a:t>Aparición de logotipo en los anuncios previos del congreso.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latin typeface="Abadi Extra Light" panose="020B0204020104020204" pitchFamily="34" charset="0"/>
          </a:endParaRPr>
        </a:p>
      </dsp:txBody>
      <dsp:txXfrm>
        <a:off x="0" y="143525"/>
        <a:ext cx="11029616" cy="2710344"/>
      </dsp:txXfrm>
    </dsp:sp>
    <dsp:sp modelId="{82DB3E3F-869E-4FA0-B68E-5381E35A20CC}">
      <dsp:nvSpPr>
        <dsp:cNvPr id="0" name=""/>
        <dsp:cNvSpPr/>
      </dsp:nvSpPr>
      <dsp:spPr>
        <a:xfrm>
          <a:off x="0" y="2972787"/>
          <a:ext cx="11029616" cy="29521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Prestaciones GOLD a nivel </a:t>
          </a:r>
          <a:r>
            <a:rPr lang="es-ES" sz="1800" i="1" kern="1200" dirty="0"/>
            <a:t>online</a:t>
          </a:r>
        </a:p>
      </dsp:txBody>
      <dsp:txXfrm>
        <a:off x="14411" y="2987198"/>
        <a:ext cx="11000794" cy="266394"/>
      </dsp:txXfrm>
    </dsp:sp>
    <dsp:sp modelId="{86929707-3854-4B02-BD17-730FA7BD4D68}">
      <dsp:nvSpPr>
        <dsp:cNvPr id="0" name=""/>
        <dsp:cNvSpPr/>
      </dsp:nvSpPr>
      <dsp:spPr>
        <a:xfrm>
          <a:off x="0" y="3304850"/>
          <a:ext cx="11029616" cy="1456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180000" rIns="113792" bIns="180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Agradecimiento y mención de reconocimiento en el acto de inauguración de EFPA CONGRESS MÁLAGA 2024.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Agitación en redes sociales, donde EFPA España tiene cuenta con más de 55.000 seguidores.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Presencia del logo en el blog del congreso.</a:t>
          </a:r>
        </a:p>
      </dsp:txBody>
      <dsp:txXfrm>
        <a:off x="0" y="3304850"/>
        <a:ext cx="11029616" cy="1456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50BF-C706-4381-8F88-8A25C6369D59}">
      <dsp:nvSpPr>
        <dsp:cNvPr id="0" name=""/>
        <dsp:cNvSpPr/>
      </dsp:nvSpPr>
      <dsp:spPr>
        <a:xfrm>
          <a:off x="0" y="0"/>
          <a:ext cx="11029615" cy="3796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Prestaciones SILVER a nivel </a:t>
          </a:r>
          <a:r>
            <a:rPr lang="es-ES" sz="1800" i="1" kern="1200" dirty="0"/>
            <a:t>offline</a:t>
          </a:r>
          <a:r>
            <a:rPr lang="es-ES" sz="1800" kern="1200" dirty="0"/>
            <a:t> (presencial)</a:t>
          </a:r>
        </a:p>
      </dsp:txBody>
      <dsp:txXfrm>
        <a:off x="18531" y="18531"/>
        <a:ext cx="10992553" cy="342556"/>
      </dsp:txXfrm>
    </dsp:sp>
    <dsp:sp modelId="{64E61993-94B5-4BA2-B2C7-CA9D884A47AB}">
      <dsp:nvSpPr>
        <dsp:cNvPr id="0" name=""/>
        <dsp:cNvSpPr/>
      </dsp:nvSpPr>
      <dsp:spPr>
        <a:xfrm>
          <a:off x="0" y="381486"/>
          <a:ext cx="11029615" cy="219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180000" rIns="113792" bIns="18000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Presencia (logo) en folletos, </a:t>
          </a:r>
          <a:r>
            <a:rPr lang="es-ES" sz="1600" kern="1200" dirty="0" err="1">
              <a:latin typeface="Abadi Extra Light" panose="020B0204020104020204" pitchFamily="34" charset="0"/>
            </a:rPr>
            <a:t>website</a:t>
          </a:r>
          <a:r>
            <a:rPr lang="es-ES" sz="1600" kern="1200" dirty="0">
              <a:latin typeface="Abadi Extra Light" panose="020B0204020104020204" pitchFamily="34" charset="0"/>
            </a:rPr>
            <a:t> y en el welcome pack de la conferencia.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Presencia (logo) en los banners de las diferentes salas del congreso.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Stand en la sala de exposición con ubicación en zona SILVER.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2 entradas con todo incluido.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solidFill>
                <a:schemeClr val="tx1"/>
              </a:solidFill>
              <a:latin typeface="Abadi Extra Light" panose="020B0204020104020204" pitchFamily="34" charset="0"/>
            </a:rPr>
            <a:t>Aparición de logotipo en los videos promocionales del congreso.</a:t>
          </a:r>
          <a:endParaRPr lang="es-ES" sz="1600" kern="1200" dirty="0">
            <a:latin typeface="Abadi Extra Light" panose="020B02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  <a:cs typeface="+mn-cs"/>
            </a:rPr>
            <a:t>Aparición de logotipo en los anuncios previos del congreso.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solidFill>
              <a:prstClr val="black"/>
            </a:solidFill>
            <a:latin typeface="Abadi Extra Light" panose="020B0204020104020204" pitchFamily="34" charset="0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>
            <a:latin typeface="Abadi Extra Light" panose="020B0204020104020204" pitchFamily="34" charset="0"/>
          </a:endParaRPr>
        </a:p>
      </dsp:txBody>
      <dsp:txXfrm>
        <a:off x="0" y="381486"/>
        <a:ext cx="11029615" cy="2191238"/>
      </dsp:txXfrm>
    </dsp:sp>
    <dsp:sp modelId="{82DB3E3F-869E-4FA0-B68E-5381E35A20CC}">
      <dsp:nvSpPr>
        <dsp:cNvPr id="0" name=""/>
        <dsp:cNvSpPr/>
      </dsp:nvSpPr>
      <dsp:spPr>
        <a:xfrm>
          <a:off x="0" y="2602351"/>
          <a:ext cx="11029615" cy="35801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Prestaciones SILVER a nivel </a:t>
          </a:r>
          <a:r>
            <a:rPr lang="es-ES" sz="1800" i="1" kern="1200" dirty="0"/>
            <a:t>online</a:t>
          </a:r>
        </a:p>
      </dsp:txBody>
      <dsp:txXfrm>
        <a:off x="17477" y="2619828"/>
        <a:ext cx="10994661" cy="323057"/>
      </dsp:txXfrm>
    </dsp:sp>
    <dsp:sp modelId="{86929707-3854-4B02-BD17-730FA7BD4D68}">
      <dsp:nvSpPr>
        <dsp:cNvPr id="0" name=""/>
        <dsp:cNvSpPr/>
      </dsp:nvSpPr>
      <dsp:spPr>
        <a:xfrm>
          <a:off x="0" y="2930736"/>
          <a:ext cx="11029615" cy="701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180000" rIns="113792" bIns="180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Agitación en redes sociales, donde EFPA España cuenta con más de 55.000 seguidores.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>
              <a:latin typeface="Abadi Extra Light" panose="020B0204020104020204" pitchFamily="34" charset="0"/>
            </a:rPr>
            <a:t>Presencia del logo en el blog del congreso.</a:t>
          </a:r>
        </a:p>
      </dsp:txBody>
      <dsp:txXfrm>
        <a:off x="0" y="2930736"/>
        <a:ext cx="11029615" cy="70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29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022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835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247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028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292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681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876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392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43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372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carnicero@efpa.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tel:+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41915-EE46-4258-AFBB-9F209DE46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4571" y="3968886"/>
            <a:ext cx="521909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ES" sz="4900" b="1" dirty="0"/>
              <a:t>EFPACONGRESS-2024</a:t>
            </a:r>
            <a:br>
              <a:rPr lang="es-ES" sz="4900" b="1" dirty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                            </a:t>
            </a:r>
            <a:r>
              <a:rPr lang="es-ES" sz="4400" dirty="0"/>
              <a:t>MÁLAGA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                            </a:t>
            </a:r>
            <a:r>
              <a:rPr lang="es-ES" sz="3600" dirty="0"/>
              <a:t>25-26 Abril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     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B282FE6-29C0-CD5F-C108-9A49309E6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9" b="27177"/>
          <a:stretch/>
        </p:blipFill>
        <p:spPr>
          <a:xfrm>
            <a:off x="0" y="1"/>
            <a:ext cx="627825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587B38-9F43-B0A3-F819-89B1F4C5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7" y="4857750"/>
            <a:ext cx="847725" cy="1333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768CDF-B2E4-4A3E-D4A5-B06CF6F2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74" y="4657724"/>
            <a:ext cx="847725" cy="2190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D1B74E4-3835-21A3-A423-89326F30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74" y="4682599"/>
            <a:ext cx="1175334" cy="303738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88663F56-97C7-F43D-73B6-9FA3C201303D}"/>
              </a:ext>
            </a:extLst>
          </p:cNvPr>
          <p:cNvSpPr txBox="1">
            <a:spLocks/>
          </p:cNvSpPr>
          <p:nvPr/>
        </p:nvSpPr>
        <p:spPr>
          <a:xfrm>
            <a:off x="9751071" y="645621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/>
              <a:t>PATROCINIOS </a:t>
            </a:r>
          </a:p>
        </p:txBody>
      </p:sp>
    </p:spTree>
    <p:extLst>
      <p:ext uri="{BB962C8B-B14F-4D97-AF65-F5344CB8AC3E}">
        <p14:creationId xmlns:p14="http://schemas.microsoft.com/office/powerpoint/2010/main" val="420550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70C467F-7CE1-E14E-B929-925D2548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485" y="0"/>
            <a:ext cx="128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Imagen 1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6A120213-9A64-83D6-E984-7193FBDD6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2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05394A-3281-457A-AF5F-D8661828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03" y="245086"/>
            <a:ext cx="4317569" cy="1899912"/>
          </a:xfrm>
        </p:spPr>
        <p:txBody>
          <a:bodyPr>
            <a:noAutofit/>
          </a:bodyPr>
          <a:lstStyle/>
          <a:p>
            <a:r>
              <a:rPr lang="es-ES" sz="3600" b="1" dirty="0"/>
              <a:t>Tipos de patrocinio PARA EFPA CONGRESS MÁLAGA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EE672-8D18-42F7-A2C0-305AC9CF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80" y="2274810"/>
            <a:ext cx="4683871" cy="433810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" sz="1900" dirty="0">
                <a:latin typeface="Abadi Extra Light" panose="020B0204020104020204" pitchFamily="34" charset="0"/>
              </a:rPr>
              <a:t>¿Cuánto quieres implicarte? Escoge tu nivel de protagonismo en EFPA CONGRESS MÁLAGA 2024 con el pack de patrocinio que mejor se adapte a lo que buscas. ¡Podemos ser tu escaparate ante la concentración más grande de profesionales del asesoramiento financiero!</a:t>
            </a:r>
            <a:r>
              <a:rPr lang="es-ES" sz="1600" dirty="0">
                <a:latin typeface="Abadi Extra Light" panose="020B0204020104020204" pitchFamily="34" charset="0"/>
              </a:rPr>
              <a:t/>
            </a:r>
            <a:br>
              <a:rPr lang="es-ES" sz="1600" dirty="0">
                <a:latin typeface="Abadi Extra Light" panose="020B0204020104020204" pitchFamily="34" charset="0"/>
              </a:rPr>
            </a:br>
            <a:endParaRPr lang="es-ES" sz="1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s-ES" sz="16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s-ES" sz="16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s-ES" sz="16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s-ES" sz="1600" b="1" i="1" dirty="0">
                <a:latin typeface="Abadi Extra Light" panose="020B0204020104020204" pitchFamily="34" charset="0"/>
              </a:rPr>
              <a:t/>
            </a:r>
            <a:br>
              <a:rPr lang="es-ES" sz="1600" b="1" i="1" dirty="0">
                <a:latin typeface="Abadi Extra Light" panose="020B0204020104020204" pitchFamily="34" charset="0"/>
              </a:rPr>
            </a:br>
            <a:endParaRPr lang="es-ES" sz="1600" b="1" i="1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s-ES" sz="1600" dirty="0">
                <a:latin typeface="Abadi Extra Light" panose="020B0204020104020204" pitchFamily="34" charset="0"/>
              </a:rPr>
              <a:t>*Todos los patrocinadores tienen prestaciones a nivel </a:t>
            </a:r>
            <a:r>
              <a:rPr lang="es-ES" sz="1600" i="1" dirty="0">
                <a:latin typeface="Abadi Extra Light" panose="020B0204020104020204" pitchFamily="34" charset="0"/>
              </a:rPr>
              <a:t>Offline</a:t>
            </a:r>
            <a:r>
              <a:rPr lang="es-ES" sz="1600" dirty="0">
                <a:latin typeface="Abadi Extra Light" panose="020B0204020104020204" pitchFamily="34" charset="0"/>
              </a:rPr>
              <a:t> (presencial) + </a:t>
            </a:r>
            <a:r>
              <a:rPr lang="es-ES" sz="1600" i="1" dirty="0">
                <a:latin typeface="Abadi Extra Light" panose="020B0204020104020204" pitchFamily="34" charset="0"/>
              </a:rPr>
              <a:t>Online.</a:t>
            </a:r>
            <a:endParaRPr lang="es-ES" sz="1600" b="1" i="1" dirty="0">
              <a:latin typeface="Abadi Extra Light" panose="020B02040201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E7B9AC-2FE5-AB60-9BEE-D24909C9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1" y="4278318"/>
            <a:ext cx="2028825" cy="381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BBF949-8C23-C112-E8B3-DF436355F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21" y="4697463"/>
            <a:ext cx="1872886" cy="2984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FCA421C-CB1F-3450-C0D2-B26A5E58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21" y="5058884"/>
            <a:ext cx="1872886" cy="3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1F7E8-A850-4C1B-8DE6-677D2014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05921"/>
            <a:ext cx="11029616" cy="118872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>
                    <a:lumMod val="65000"/>
                  </a:schemeClr>
                </a:solidFill>
              </a:rPr>
              <a:t>PLATINO PARTNER                                                              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B2D2F9-2583-43E4-ADDE-EECF5EAD7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359136"/>
              </p:ext>
            </p:extLst>
          </p:nvPr>
        </p:nvGraphicFramePr>
        <p:xfrm>
          <a:off x="581192" y="1394641"/>
          <a:ext cx="11029616" cy="466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78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1F7E8-A850-4C1B-8DE6-677D2014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62378"/>
            <a:ext cx="11029616" cy="118872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>
                    <a:lumMod val="65000"/>
                  </a:schemeClr>
                </a:solidFill>
              </a:rPr>
              <a:t>GOLD PARTNER                                                                   </a:t>
            </a:r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                                              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B2D2F9-2583-43E4-ADDE-EECF5EAD7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74564"/>
              </p:ext>
            </p:extLst>
          </p:nvPr>
        </p:nvGraphicFramePr>
        <p:xfrm>
          <a:off x="581191" y="1331397"/>
          <a:ext cx="11029616" cy="476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54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1F7E8-A850-4C1B-8DE6-677D2014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62378"/>
            <a:ext cx="11029616" cy="118872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bg1">
                    <a:lumMod val="65000"/>
                  </a:schemeClr>
                </a:solidFill>
              </a:rPr>
              <a:t>SILVER PARTNER                                                                   </a:t>
            </a:r>
            <a:endParaRPr lang="es-E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B2D2F9-2583-43E4-ADDE-EECF5EAD7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337822"/>
              </p:ext>
            </p:extLst>
          </p:nvPr>
        </p:nvGraphicFramePr>
        <p:xfrm>
          <a:off x="581192" y="1582325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48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3B52FAF-61A7-41C1-9056-1ABF5BD51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76" y="4810820"/>
            <a:ext cx="2821186" cy="1283639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74BE705-F227-EC6F-52CE-EBDD85150D1C}"/>
              </a:ext>
            </a:extLst>
          </p:cNvPr>
          <p:cNvSpPr txBox="1">
            <a:spLocks/>
          </p:cNvSpPr>
          <p:nvPr/>
        </p:nvSpPr>
        <p:spPr>
          <a:xfrm>
            <a:off x="3210333" y="1343632"/>
            <a:ext cx="4683871" cy="433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S" sz="1900" dirty="0">
                <a:latin typeface="Abadi Extra Light" panose="020B0204020104020204" pitchFamily="34" charset="0"/>
              </a:rPr>
              <a:t>Para mayor información contactar con: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s-ES" sz="19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Ignacio Carnicero</a:t>
            </a:r>
          </a:p>
          <a:p>
            <a:pPr marL="0" indent="0" algn="ctr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Responsable área comercial y revista Asesores Financieros EFPA</a:t>
            </a: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hlinkClick r:id="rId3"/>
              </a:rPr>
              <a:t>icarnicero@efpa.es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hlinkClick r:id="rId4"/>
              </a:rPr>
              <a:t>Tel:+34</a:t>
            </a:r>
            <a:r>
              <a:rPr lang="en-US" sz="1800" dirty="0">
                <a:solidFill>
                  <a:srgbClr val="1F386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93 4121008   Ext. 116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S" sz="1900" dirty="0">
                <a:latin typeface="Abadi Extra Light" panose="020B0204020104020204" pitchFamily="34" charset="0"/>
              </a:rPr>
              <a:t/>
            </a:r>
            <a:br>
              <a:rPr lang="es-ES" sz="1900" dirty="0">
                <a:latin typeface="Abadi Extra Light" panose="020B0204020104020204" pitchFamily="34" charset="0"/>
              </a:rPr>
            </a:br>
            <a:endParaRPr lang="es-ES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0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514</Words>
  <Application>Microsoft Office PowerPoint</Application>
  <PresentationFormat>Panorámica</PresentationFormat>
  <Paragraphs>59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Abadi Extra Light</vt:lpstr>
      <vt:lpstr>Arial</vt:lpstr>
      <vt:lpstr>Calibri</vt:lpstr>
      <vt:lpstr>Calibri Light</vt:lpstr>
      <vt:lpstr>Office Theme</vt:lpstr>
      <vt:lpstr>EFPACONGRESS-2024                              MÁLAGA                             25-26 Abril         </vt:lpstr>
      <vt:lpstr>Presentación de PowerPoint</vt:lpstr>
      <vt:lpstr>Tipos de patrocinio PARA EFPA CONGRESS MÁLAGA 2024</vt:lpstr>
      <vt:lpstr>PLATINO PARTNER                                                               </vt:lpstr>
      <vt:lpstr>GOLD PARTNER                                                                                                                  </vt:lpstr>
      <vt:lpstr>SILVER PARTNER                                                                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PATROCINIOS EFPA 2020</dc:title>
  <dc:creator>EFPA_2017</dc:creator>
  <cp:lastModifiedBy>Creativo3</cp:lastModifiedBy>
  <cp:revision>102</cp:revision>
  <cp:lastPrinted>2023-09-14T08:35:15Z</cp:lastPrinted>
  <dcterms:created xsi:type="dcterms:W3CDTF">2019-12-09T15:23:33Z</dcterms:created>
  <dcterms:modified xsi:type="dcterms:W3CDTF">2023-09-20T10:09:10Z</dcterms:modified>
</cp:coreProperties>
</file>